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1" r:id="rId4"/>
    <p:sldId id="260" r:id="rId5"/>
    <p:sldId id="268" r:id="rId6"/>
    <p:sldId id="269" r:id="rId7"/>
    <p:sldId id="270" r:id="rId8"/>
    <p:sldId id="271" r:id="rId9"/>
    <p:sldId id="257" r:id="rId10"/>
    <p:sldId id="259" r:id="rId11"/>
    <p:sldId id="264" r:id="rId12"/>
    <p:sldId id="272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8B65-8987-4431-AE83-F7F322F5E3AB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16B4-0133-41B2-86BF-83639F0F7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7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6F05-522C-4E28-AC4E-82AE93F4A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843D2-7576-4AC1-9084-D93855169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1336B-8C0E-4B17-914E-6945D738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639-2B2C-43B9-A9CF-F4F9C8B30EC7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CCDC-2969-4BA7-BFD8-1205F568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C23F-8E68-4184-A213-0943CEC8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E147-CF8C-4D98-8E7D-DC77CCBF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A7294-8E46-4CCD-9372-4C40C0277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4104-85D0-4EA2-A446-CBBD6AFD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074A-9A1E-43A6-AB99-1DF1C6DED0D8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BF17-ED97-45B5-AEBB-B32DC64A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73F5-0C6D-40F1-8C8D-0E6861FC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B54486-04B9-44C1-B153-478730F4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21F55-43EB-4EA4-9CB5-08505FCB1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EB8E-CBC3-4C0B-BA8F-70227533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A8B-9043-4644-9B26-E98C76C647D6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7B563-108D-4AD7-82F5-BCD50E63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1C0C9-AD18-4546-A2EA-5343832E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C4D9-8532-4F0F-A96F-7449A0F6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A87AF-6962-446A-8C45-ECFA205A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655E2-C624-4624-B8F6-2E520D92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2E5F-77E6-43A8-879F-9059322C8DE3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9B7-7D47-469C-9F38-CFB3D85C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EB9A8-7EE7-490A-990A-9A57E79E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B184-C018-4003-AA5B-570CAFE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36818-4640-490D-A521-12542205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D5F31-8159-4762-9E26-700BF428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D635-CAF8-429A-B526-2E532960E163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EA2E9-4FB0-46C5-9B01-1F4F0261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CCE7D-2648-4602-AF1D-29430D47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2132-5907-4606-AB48-90021C83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92C7-3C50-41F8-B478-FC86B2213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04357-4096-441F-A75A-9EB7DBB9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17A17-08E3-4411-826E-78BE7C35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0EB2-9F7A-4F79-8350-DAA6A7D786F9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74434-819D-429D-86E1-69ABC02B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2114E-1789-4D5C-8483-96F53CAA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7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B9DD-4599-45F1-86B7-2FB80C6D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497F2-5DDC-4535-BFEB-17C66A51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837CB-701F-49E2-9BF0-36EEBC696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70E17-5AD4-4036-9296-E530F361B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AECF9-BFD4-4C65-8F6A-F322CC13D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FD12A-49FC-4199-A243-83F94FB6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FB59-618E-4ACC-82D7-595547737214}" type="datetime1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06FB2-C03D-44C7-B853-0B45C950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C713D-17E0-4081-8289-D81E798F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7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AE9B-B95F-469A-9D15-88E48646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6094D-5663-4C9C-895D-CB9966BB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6360-D979-4BFA-A918-F6E9A49540CB}" type="datetime1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80275-F600-487E-B1E2-34DF9100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5FFCC-0466-412D-A6D1-083812EF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7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2D9F3-D455-4691-82B4-CEF0D571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E7BB-AB91-4F90-AD6C-60F72C7011B4}" type="datetime1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986AC-FCF4-4849-AD7D-60B8D923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3F150-57BE-40A0-882A-933E177E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2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1DF5-3968-4216-B1C0-221F7C32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E564-9885-44A1-BC02-F3AAF1BA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D551-957F-43CD-BE48-A8BB617D2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DACB4-5C79-44DA-90D0-DAC1491E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66DF-F4A9-484F-B556-996815015AF3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2E39-6992-41C9-8180-37401DFF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94C8D-0345-44E9-9C14-C052375A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1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8F0A-E1EA-454D-87E0-C719B0C3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3848C-6724-47D4-BD1D-5C7E8D45A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AD719-FE8C-4BE4-85D5-C2CE89E84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63C-7A14-4A74-8D0E-1F173C1E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3EC8-F843-4E98-B85D-332488B69D3C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8BE1-2357-4EAC-A35F-04E3A34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81D41-DAB6-49C7-89F3-C04DDA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8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D4FEC-FB3F-4A77-AB88-5897641F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62C6-22D0-4592-9755-50E69DF14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77A65-B1D4-4D8E-A2B5-40453DDFC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1EE4-9086-4429-8120-4A723D2017EC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13190-5EEC-4304-A3B7-D26C9D374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2EA1-A4F3-4112-8A6A-2F22CDE1B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49A9-D7FB-40AF-B4C4-15E9E09F9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6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1715"/>
            <a:ext cx="9144000" cy="1094022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ATMPG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5882"/>
            <a:ext cx="9144000" cy="2298248"/>
          </a:xfrm>
        </p:spPr>
        <p:txBody>
          <a:bodyPr>
            <a:normAutofit lnSpcReduction="1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A proposed approach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sz="3100" dirty="0">
                <a:solidFill>
                  <a:srgbClr val="7030A0"/>
                </a:solidFill>
              </a:rPr>
              <a:t>For Strategy development</a:t>
            </a:r>
          </a:p>
          <a:p>
            <a:endParaRPr lang="en-GB" sz="1800" dirty="0">
              <a:solidFill>
                <a:srgbClr val="7030A0"/>
              </a:solidFill>
            </a:endParaRPr>
          </a:p>
          <a:p>
            <a:r>
              <a:rPr lang="en-GB" sz="1800" dirty="0">
                <a:solidFill>
                  <a:srgbClr val="7030A0"/>
                </a:solidFill>
              </a:rPr>
              <a:t>GC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647E-8FB8-414A-B49D-E4663551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976F-3A0F-4E9A-81E0-DC94262B3B2C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9C26-A9B7-4393-9A98-E3BEAFBB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F212-F304-4336-BE83-5EB9F09D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8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3FF2A54-DFDD-42FD-9124-36DADEEF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14" y="828313"/>
            <a:ext cx="6694596" cy="5074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72"/>
            <a:ext cx="9144000" cy="928506"/>
          </a:xfrm>
        </p:spPr>
        <p:txBody>
          <a:bodyPr/>
          <a:lstStyle/>
          <a:p>
            <a:r>
              <a:rPr lang="en-GB" dirty="0"/>
              <a:t>ATMPG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General Layout</a:t>
            </a:r>
          </a:p>
          <a:p>
            <a:r>
              <a:rPr lang="en-GB" dirty="0"/>
              <a:t>Initial visual assessment of routes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Draft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8E25-F96C-4E16-8CC3-C719B9DE978C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10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3CCA3-3053-41CF-AB4D-9C1719B8D673}"/>
              </a:ext>
            </a:extLst>
          </p:cNvPr>
          <p:cNvGrpSpPr/>
          <p:nvPr/>
        </p:nvGrpSpPr>
        <p:grpSpPr>
          <a:xfrm>
            <a:off x="5608454" y="252795"/>
            <a:ext cx="2194426" cy="6433780"/>
            <a:chOff x="5608454" y="217714"/>
            <a:chExt cx="2194426" cy="64688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098470-6EF3-4F0F-A2D2-72999D4914AE}"/>
                </a:ext>
              </a:extLst>
            </p:cNvPr>
            <p:cNvSpPr/>
            <p:nvPr/>
          </p:nvSpPr>
          <p:spPr>
            <a:xfrm>
              <a:off x="7123611" y="217714"/>
              <a:ext cx="679269" cy="3875315"/>
            </a:xfrm>
            <a:custGeom>
              <a:avLst/>
              <a:gdLst>
                <a:gd name="connsiteX0" fmla="*/ 679269 w 679269"/>
                <a:gd name="connsiteY0" fmla="*/ 0 h 3875315"/>
                <a:gd name="connsiteX1" fmla="*/ 600892 w 679269"/>
                <a:gd name="connsiteY1" fmla="*/ 896983 h 3875315"/>
                <a:gd name="connsiteX2" fmla="*/ 444138 w 679269"/>
                <a:gd name="connsiteY2" fmla="*/ 1593669 h 3875315"/>
                <a:gd name="connsiteX3" fmla="*/ 226423 w 679269"/>
                <a:gd name="connsiteY3" fmla="*/ 2795452 h 3875315"/>
                <a:gd name="connsiteX4" fmla="*/ 174172 w 679269"/>
                <a:gd name="connsiteY4" fmla="*/ 3309257 h 3875315"/>
                <a:gd name="connsiteX5" fmla="*/ 0 w 679269"/>
                <a:gd name="connsiteY5" fmla="*/ 3875315 h 3875315"/>
                <a:gd name="connsiteX6" fmla="*/ 0 w 679269"/>
                <a:gd name="connsiteY6" fmla="*/ 3875315 h 387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9269" h="3875315">
                  <a:moveTo>
                    <a:pt x="679269" y="0"/>
                  </a:moveTo>
                  <a:lnTo>
                    <a:pt x="600892" y="896983"/>
                  </a:lnTo>
                  <a:lnTo>
                    <a:pt x="444138" y="1593669"/>
                  </a:lnTo>
                  <a:lnTo>
                    <a:pt x="226423" y="2795452"/>
                  </a:lnTo>
                  <a:lnTo>
                    <a:pt x="174172" y="3309257"/>
                  </a:lnTo>
                  <a:lnTo>
                    <a:pt x="0" y="3875315"/>
                  </a:lnTo>
                  <a:lnTo>
                    <a:pt x="0" y="3875315"/>
                  </a:lnTo>
                </a:path>
              </a:pathLst>
            </a:cu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1640ED-811D-4686-894B-5F5930FEA67E}"/>
                </a:ext>
              </a:extLst>
            </p:cNvPr>
            <p:cNvSpPr/>
            <p:nvPr/>
          </p:nvSpPr>
          <p:spPr>
            <a:xfrm>
              <a:off x="5780314" y="4223657"/>
              <a:ext cx="1295400" cy="1426029"/>
            </a:xfrm>
            <a:custGeom>
              <a:avLst/>
              <a:gdLst>
                <a:gd name="connsiteX0" fmla="*/ 1295400 w 1295400"/>
                <a:gd name="connsiteY0" fmla="*/ 0 h 1426029"/>
                <a:gd name="connsiteX1" fmla="*/ 1045029 w 1295400"/>
                <a:gd name="connsiteY1" fmla="*/ 489857 h 1426029"/>
                <a:gd name="connsiteX2" fmla="*/ 838200 w 1295400"/>
                <a:gd name="connsiteY2" fmla="*/ 881743 h 1426029"/>
                <a:gd name="connsiteX3" fmla="*/ 457200 w 1295400"/>
                <a:gd name="connsiteY3" fmla="*/ 1219200 h 1426029"/>
                <a:gd name="connsiteX4" fmla="*/ 0 w 1295400"/>
                <a:gd name="connsiteY4" fmla="*/ 1426029 h 142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426029">
                  <a:moveTo>
                    <a:pt x="1295400" y="0"/>
                  </a:moveTo>
                  <a:lnTo>
                    <a:pt x="1045029" y="489857"/>
                  </a:lnTo>
                  <a:lnTo>
                    <a:pt x="838200" y="881743"/>
                  </a:lnTo>
                  <a:lnTo>
                    <a:pt x="457200" y="1219200"/>
                  </a:lnTo>
                  <a:lnTo>
                    <a:pt x="0" y="1426029"/>
                  </a:lnTo>
                </a:path>
              </a:pathLst>
            </a:cu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169A3-E47D-461B-8D2D-43B97ED6A845}"/>
                </a:ext>
              </a:extLst>
            </p:cNvPr>
            <p:cNvSpPr/>
            <p:nvPr/>
          </p:nvSpPr>
          <p:spPr>
            <a:xfrm>
              <a:off x="6963591" y="4042070"/>
              <a:ext cx="250371" cy="234634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CD5892-A3DD-42D9-8B29-3949C3CB7FB1}"/>
                </a:ext>
              </a:extLst>
            </p:cNvPr>
            <p:cNvSpPr/>
            <p:nvPr/>
          </p:nvSpPr>
          <p:spPr>
            <a:xfrm>
              <a:off x="5608454" y="5541259"/>
              <a:ext cx="250371" cy="234634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236269E-A581-4DCC-A487-7BB9BCC6EBAE}"/>
                </a:ext>
              </a:extLst>
            </p:cNvPr>
            <p:cNvCxnSpPr/>
            <p:nvPr/>
          </p:nvCxnSpPr>
          <p:spPr>
            <a:xfrm>
              <a:off x="5736770" y="5765957"/>
              <a:ext cx="0" cy="920618"/>
            </a:xfrm>
            <a:prstGeom prst="line">
              <a:avLst/>
            </a:prstGeom>
            <a:ln w="635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683587-0714-4283-86AB-1E69F22DCC60}"/>
              </a:ext>
            </a:extLst>
          </p:cNvPr>
          <p:cNvSpPr/>
          <p:nvPr/>
        </p:nvSpPr>
        <p:spPr>
          <a:xfrm>
            <a:off x="5998029" y="1110343"/>
            <a:ext cx="1665514" cy="925286"/>
          </a:xfrm>
          <a:custGeom>
            <a:avLst/>
            <a:gdLst>
              <a:gd name="connsiteX0" fmla="*/ 1665514 w 1665514"/>
              <a:gd name="connsiteY0" fmla="*/ 0 h 925286"/>
              <a:gd name="connsiteX1" fmla="*/ 239485 w 1665514"/>
              <a:gd name="connsiteY1" fmla="*/ 533400 h 925286"/>
              <a:gd name="connsiteX2" fmla="*/ 0 w 1665514"/>
              <a:gd name="connsiteY2" fmla="*/ 925286 h 9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514" h="925286">
                <a:moveTo>
                  <a:pt x="1665514" y="0"/>
                </a:moveTo>
                <a:lnTo>
                  <a:pt x="239485" y="533400"/>
                </a:lnTo>
                <a:lnTo>
                  <a:pt x="0" y="925286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88212E-035B-4C2B-96E9-4D6694EE3A92}"/>
              </a:ext>
            </a:extLst>
          </p:cNvPr>
          <p:cNvSpPr/>
          <p:nvPr/>
        </p:nvSpPr>
        <p:spPr>
          <a:xfrm>
            <a:off x="5969725" y="3733800"/>
            <a:ext cx="1040675" cy="326571"/>
          </a:xfrm>
          <a:custGeom>
            <a:avLst/>
            <a:gdLst>
              <a:gd name="connsiteX0" fmla="*/ 979714 w 979714"/>
              <a:gd name="connsiteY0" fmla="*/ 326571 h 326571"/>
              <a:gd name="connsiteX1" fmla="*/ 664028 w 979714"/>
              <a:gd name="connsiteY1" fmla="*/ 43543 h 326571"/>
              <a:gd name="connsiteX2" fmla="*/ 206828 w 979714"/>
              <a:gd name="connsiteY2" fmla="*/ 54429 h 326571"/>
              <a:gd name="connsiteX3" fmla="*/ 0 w 979714"/>
              <a:gd name="connsiteY3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714" h="326571">
                <a:moveTo>
                  <a:pt x="979714" y="326571"/>
                </a:moveTo>
                <a:lnTo>
                  <a:pt x="664028" y="43543"/>
                </a:lnTo>
                <a:lnTo>
                  <a:pt x="206828" y="54429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EC448A-E67F-4B59-B971-9734AD97C4B8}"/>
              </a:ext>
            </a:extLst>
          </p:cNvPr>
          <p:cNvSpPr/>
          <p:nvPr/>
        </p:nvSpPr>
        <p:spPr>
          <a:xfrm>
            <a:off x="4953000" y="3450771"/>
            <a:ext cx="740229" cy="2090058"/>
          </a:xfrm>
          <a:custGeom>
            <a:avLst/>
            <a:gdLst>
              <a:gd name="connsiteX0" fmla="*/ 740229 w 740229"/>
              <a:gd name="connsiteY0" fmla="*/ 2090058 h 2090058"/>
              <a:gd name="connsiteX1" fmla="*/ 707571 w 740229"/>
              <a:gd name="connsiteY1" fmla="*/ 1817915 h 2090058"/>
              <a:gd name="connsiteX2" fmla="*/ 609600 w 740229"/>
              <a:gd name="connsiteY2" fmla="*/ 1556658 h 2090058"/>
              <a:gd name="connsiteX3" fmla="*/ 533400 w 740229"/>
              <a:gd name="connsiteY3" fmla="*/ 892629 h 2090058"/>
              <a:gd name="connsiteX4" fmla="*/ 544286 w 740229"/>
              <a:gd name="connsiteY4" fmla="*/ 772886 h 2090058"/>
              <a:gd name="connsiteX5" fmla="*/ 250371 w 740229"/>
              <a:gd name="connsiteY5" fmla="*/ 217715 h 2090058"/>
              <a:gd name="connsiteX6" fmla="*/ 195943 w 740229"/>
              <a:gd name="connsiteY6" fmla="*/ 108858 h 2090058"/>
              <a:gd name="connsiteX7" fmla="*/ 195943 w 740229"/>
              <a:gd name="connsiteY7" fmla="*/ 10886 h 2090058"/>
              <a:gd name="connsiteX8" fmla="*/ 0 w 740229"/>
              <a:gd name="connsiteY8" fmla="*/ 0 h 20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229" h="2090058">
                <a:moveTo>
                  <a:pt x="740229" y="2090058"/>
                </a:moveTo>
                <a:lnTo>
                  <a:pt x="707571" y="1817915"/>
                </a:lnTo>
                <a:lnTo>
                  <a:pt x="609600" y="1556658"/>
                </a:lnTo>
                <a:lnTo>
                  <a:pt x="533400" y="892629"/>
                </a:lnTo>
                <a:lnTo>
                  <a:pt x="544286" y="772886"/>
                </a:lnTo>
                <a:lnTo>
                  <a:pt x="250371" y="217715"/>
                </a:lnTo>
                <a:lnTo>
                  <a:pt x="195943" y="108858"/>
                </a:lnTo>
                <a:lnTo>
                  <a:pt x="195943" y="10886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A4DEBC-BB02-4F76-BF80-50832A67E065}"/>
              </a:ext>
            </a:extLst>
          </p:cNvPr>
          <p:cNvSpPr/>
          <p:nvPr/>
        </p:nvSpPr>
        <p:spPr>
          <a:xfrm>
            <a:off x="1850571" y="4572000"/>
            <a:ext cx="3733800" cy="1153886"/>
          </a:xfrm>
          <a:custGeom>
            <a:avLst/>
            <a:gdLst>
              <a:gd name="connsiteX0" fmla="*/ 3733800 w 3733800"/>
              <a:gd name="connsiteY0" fmla="*/ 1121229 h 1153886"/>
              <a:gd name="connsiteX1" fmla="*/ 3450772 w 3733800"/>
              <a:gd name="connsiteY1" fmla="*/ 1153886 h 1153886"/>
              <a:gd name="connsiteX2" fmla="*/ 3265715 w 3733800"/>
              <a:gd name="connsiteY2" fmla="*/ 1143000 h 1153886"/>
              <a:gd name="connsiteX3" fmla="*/ 3004458 w 3733800"/>
              <a:gd name="connsiteY3" fmla="*/ 979714 h 1153886"/>
              <a:gd name="connsiteX4" fmla="*/ 2830286 w 3733800"/>
              <a:gd name="connsiteY4" fmla="*/ 762000 h 1153886"/>
              <a:gd name="connsiteX5" fmla="*/ 2667000 w 3733800"/>
              <a:gd name="connsiteY5" fmla="*/ 326571 h 1153886"/>
              <a:gd name="connsiteX6" fmla="*/ 2449286 w 3733800"/>
              <a:gd name="connsiteY6" fmla="*/ 119743 h 1153886"/>
              <a:gd name="connsiteX7" fmla="*/ 2144486 w 3733800"/>
              <a:gd name="connsiteY7" fmla="*/ 65314 h 1153886"/>
              <a:gd name="connsiteX8" fmla="*/ 1654629 w 3733800"/>
              <a:gd name="connsiteY8" fmla="*/ 0 h 1153886"/>
              <a:gd name="connsiteX9" fmla="*/ 1393372 w 3733800"/>
              <a:gd name="connsiteY9" fmla="*/ 21771 h 1153886"/>
              <a:gd name="connsiteX10" fmla="*/ 1055915 w 3733800"/>
              <a:gd name="connsiteY10" fmla="*/ 152400 h 1153886"/>
              <a:gd name="connsiteX11" fmla="*/ 870858 w 3733800"/>
              <a:gd name="connsiteY11" fmla="*/ 446314 h 1153886"/>
              <a:gd name="connsiteX12" fmla="*/ 794658 w 3733800"/>
              <a:gd name="connsiteY12" fmla="*/ 566057 h 1153886"/>
              <a:gd name="connsiteX13" fmla="*/ 664029 w 3733800"/>
              <a:gd name="connsiteY13" fmla="*/ 751114 h 1153886"/>
              <a:gd name="connsiteX14" fmla="*/ 489858 w 3733800"/>
              <a:gd name="connsiteY14" fmla="*/ 783771 h 1153886"/>
              <a:gd name="connsiteX15" fmla="*/ 370115 w 3733800"/>
              <a:gd name="connsiteY15" fmla="*/ 827314 h 1153886"/>
              <a:gd name="connsiteX16" fmla="*/ 0 w 3733800"/>
              <a:gd name="connsiteY16" fmla="*/ 827314 h 11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33800" h="1153886">
                <a:moveTo>
                  <a:pt x="3733800" y="1121229"/>
                </a:moveTo>
                <a:lnTo>
                  <a:pt x="3450772" y="1153886"/>
                </a:lnTo>
                <a:lnTo>
                  <a:pt x="3265715" y="1143000"/>
                </a:lnTo>
                <a:lnTo>
                  <a:pt x="3004458" y="979714"/>
                </a:lnTo>
                <a:lnTo>
                  <a:pt x="2830286" y="762000"/>
                </a:lnTo>
                <a:lnTo>
                  <a:pt x="2667000" y="326571"/>
                </a:lnTo>
                <a:lnTo>
                  <a:pt x="2449286" y="119743"/>
                </a:lnTo>
                <a:lnTo>
                  <a:pt x="2144486" y="65314"/>
                </a:lnTo>
                <a:lnTo>
                  <a:pt x="1654629" y="0"/>
                </a:lnTo>
                <a:lnTo>
                  <a:pt x="1393372" y="21771"/>
                </a:lnTo>
                <a:lnTo>
                  <a:pt x="1055915" y="152400"/>
                </a:lnTo>
                <a:lnTo>
                  <a:pt x="870858" y="446314"/>
                </a:lnTo>
                <a:lnTo>
                  <a:pt x="794658" y="566057"/>
                </a:lnTo>
                <a:lnTo>
                  <a:pt x="664029" y="751114"/>
                </a:lnTo>
                <a:lnTo>
                  <a:pt x="489858" y="783771"/>
                </a:lnTo>
                <a:lnTo>
                  <a:pt x="370115" y="827314"/>
                </a:lnTo>
                <a:lnTo>
                  <a:pt x="0" y="827314"/>
                </a:ln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3ED037B-063B-4B80-953D-D80D35A60CE1}"/>
              </a:ext>
            </a:extLst>
          </p:cNvPr>
          <p:cNvSpPr/>
          <p:nvPr/>
        </p:nvSpPr>
        <p:spPr>
          <a:xfrm>
            <a:off x="4648200" y="348343"/>
            <a:ext cx="489857" cy="2775857"/>
          </a:xfrm>
          <a:custGeom>
            <a:avLst/>
            <a:gdLst>
              <a:gd name="connsiteX0" fmla="*/ 489857 w 489857"/>
              <a:gd name="connsiteY0" fmla="*/ 2775857 h 2775857"/>
              <a:gd name="connsiteX1" fmla="*/ 413657 w 489857"/>
              <a:gd name="connsiteY1" fmla="*/ 2743200 h 2775857"/>
              <a:gd name="connsiteX2" fmla="*/ 468086 w 489857"/>
              <a:gd name="connsiteY2" fmla="*/ 2514600 h 2775857"/>
              <a:gd name="connsiteX3" fmla="*/ 446314 w 489857"/>
              <a:gd name="connsiteY3" fmla="*/ 2340428 h 2775857"/>
              <a:gd name="connsiteX4" fmla="*/ 478971 w 489857"/>
              <a:gd name="connsiteY4" fmla="*/ 2220686 h 2775857"/>
              <a:gd name="connsiteX5" fmla="*/ 391886 w 489857"/>
              <a:gd name="connsiteY5" fmla="*/ 1828800 h 2775857"/>
              <a:gd name="connsiteX6" fmla="*/ 293914 w 489857"/>
              <a:gd name="connsiteY6" fmla="*/ 1578428 h 2775857"/>
              <a:gd name="connsiteX7" fmla="*/ 293914 w 489857"/>
              <a:gd name="connsiteY7" fmla="*/ 1393371 h 2775857"/>
              <a:gd name="connsiteX8" fmla="*/ 402771 w 489857"/>
              <a:gd name="connsiteY8" fmla="*/ 1240971 h 2775857"/>
              <a:gd name="connsiteX9" fmla="*/ 337457 w 489857"/>
              <a:gd name="connsiteY9" fmla="*/ 1132114 h 2775857"/>
              <a:gd name="connsiteX10" fmla="*/ 359229 w 489857"/>
              <a:gd name="connsiteY10" fmla="*/ 979714 h 2775857"/>
              <a:gd name="connsiteX11" fmla="*/ 261257 w 489857"/>
              <a:gd name="connsiteY11" fmla="*/ 729343 h 2775857"/>
              <a:gd name="connsiteX12" fmla="*/ 130629 w 489857"/>
              <a:gd name="connsiteY12" fmla="*/ 544286 h 2775857"/>
              <a:gd name="connsiteX13" fmla="*/ 21771 w 489857"/>
              <a:gd name="connsiteY13" fmla="*/ 250371 h 2775857"/>
              <a:gd name="connsiteX14" fmla="*/ 0 w 489857"/>
              <a:gd name="connsiteY14" fmla="*/ 0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857" h="2775857">
                <a:moveTo>
                  <a:pt x="489857" y="2775857"/>
                </a:moveTo>
                <a:lnTo>
                  <a:pt x="413657" y="2743200"/>
                </a:lnTo>
                <a:lnTo>
                  <a:pt x="468086" y="2514600"/>
                </a:lnTo>
                <a:lnTo>
                  <a:pt x="446314" y="2340428"/>
                </a:lnTo>
                <a:lnTo>
                  <a:pt x="478971" y="2220686"/>
                </a:lnTo>
                <a:lnTo>
                  <a:pt x="391886" y="1828800"/>
                </a:lnTo>
                <a:lnTo>
                  <a:pt x="293914" y="1578428"/>
                </a:lnTo>
                <a:lnTo>
                  <a:pt x="293914" y="1393371"/>
                </a:lnTo>
                <a:lnTo>
                  <a:pt x="402771" y="1240971"/>
                </a:lnTo>
                <a:lnTo>
                  <a:pt x="337457" y="1132114"/>
                </a:lnTo>
                <a:lnTo>
                  <a:pt x="359229" y="979714"/>
                </a:lnTo>
                <a:lnTo>
                  <a:pt x="261257" y="729343"/>
                </a:lnTo>
                <a:lnTo>
                  <a:pt x="130629" y="544286"/>
                </a:lnTo>
                <a:lnTo>
                  <a:pt x="21771" y="250371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D39278-4B85-41B7-AC86-92A406C356FE}"/>
              </a:ext>
            </a:extLst>
          </p:cNvPr>
          <p:cNvSpPr/>
          <p:nvPr/>
        </p:nvSpPr>
        <p:spPr>
          <a:xfrm>
            <a:off x="5159829" y="2906486"/>
            <a:ext cx="511628" cy="293914"/>
          </a:xfrm>
          <a:custGeom>
            <a:avLst/>
            <a:gdLst>
              <a:gd name="connsiteX0" fmla="*/ 511628 w 511628"/>
              <a:gd name="connsiteY0" fmla="*/ 0 h 293914"/>
              <a:gd name="connsiteX1" fmla="*/ 413657 w 511628"/>
              <a:gd name="connsiteY1" fmla="*/ 293914 h 293914"/>
              <a:gd name="connsiteX2" fmla="*/ 261257 w 511628"/>
              <a:gd name="connsiteY2" fmla="*/ 283028 h 293914"/>
              <a:gd name="connsiteX3" fmla="*/ 87085 w 511628"/>
              <a:gd name="connsiteY3" fmla="*/ 217714 h 293914"/>
              <a:gd name="connsiteX4" fmla="*/ 0 w 511628"/>
              <a:gd name="connsiteY4" fmla="*/ 2177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28" h="293914">
                <a:moveTo>
                  <a:pt x="511628" y="0"/>
                </a:moveTo>
                <a:lnTo>
                  <a:pt x="413657" y="293914"/>
                </a:lnTo>
                <a:lnTo>
                  <a:pt x="261257" y="283028"/>
                </a:lnTo>
                <a:lnTo>
                  <a:pt x="87085" y="217714"/>
                </a:lnTo>
                <a:lnTo>
                  <a:pt x="0" y="217714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24942A-262F-45B6-B90F-3547F44CDF19}"/>
              </a:ext>
            </a:extLst>
          </p:cNvPr>
          <p:cNvSpPr/>
          <p:nvPr/>
        </p:nvSpPr>
        <p:spPr>
          <a:xfrm>
            <a:off x="2177143" y="468086"/>
            <a:ext cx="2677886" cy="2895600"/>
          </a:xfrm>
          <a:custGeom>
            <a:avLst/>
            <a:gdLst>
              <a:gd name="connsiteX0" fmla="*/ 2677886 w 2677886"/>
              <a:gd name="connsiteY0" fmla="*/ 2895600 h 2895600"/>
              <a:gd name="connsiteX1" fmla="*/ 2329543 w 2677886"/>
              <a:gd name="connsiteY1" fmla="*/ 2634343 h 2895600"/>
              <a:gd name="connsiteX2" fmla="*/ 2122714 w 2677886"/>
              <a:gd name="connsiteY2" fmla="*/ 2329543 h 2895600"/>
              <a:gd name="connsiteX3" fmla="*/ 1948543 w 2677886"/>
              <a:gd name="connsiteY3" fmla="*/ 2100943 h 2895600"/>
              <a:gd name="connsiteX4" fmla="*/ 1894114 w 2677886"/>
              <a:gd name="connsiteY4" fmla="*/ 1959428 h 2895600"/>
              <a:gd name="connsiteX5" fmla="*/ 1905000 w 2677886"/>
              <a:gd name="connsiteY5" fmla="*/ 1730828 h 2895600"/>
              <a:gd name="connsiteX6" fmla="*/ 1752600 w 2677886"/>
              <a:gd name="connsiteY6" fmla="*/ 1534885 h 2895600"/>
              <a:gd name="connsiteX7" fmla="*/ 1393371 w 2677886"/>
              <a:gd name="connsiteY7" fmla="*/ 1317171 h 2895600"/>
              <a:gd name="connsiteX8" fmla="*/ 1251857 w 2677886"/>
              <a:gd name="connsiteY8" fmla="*/ 1164771 h 2895600"/>
              <a:gd name="connsiteX9" fmla="*/ 1099457 w 2677886"/>
              <a:gd name="connsiteY9" fmla="*/ 827314 h 2895600"/>
              <a:gd name="connsiteX10" fmla="*/ 0 w 2677886"/>
              <a:gd name="connsiteY10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7886" h="2895600">
                <a:moveTo>
                  <a:pt x="2677886" y="2895600"/>
                </a:moveTo>
                <a:lnTo>
                  <a:pt x="2329543" y="2634343"/>
                </a:lnTo>
                <a:lnTo>
                  <a:pt x="2122714" y="2329543"/>
                </a:lnTo>
                <a:lnTo>
                  <a:pt x="1948543" y="2100943"/>
                </a:lnTo>
                <a:lnTo>
                  <a:pt x="1894114" y="1959428"/>
                </a:lnTo>
                <a:lnTo>
                  <a:pt x="1905000" y="1730828"/>
                </a:lnTo>
                <a:lnTo>
                  <a:pt x="1752600" y="1534885"/>
                </a:lnTo>
                <a:lnTo>
                  <a:pt x="1393371" y="1317171"/>
                </a:lnTo>
                <a:lnTo>
                  <a:pt x="1251857" y="1164771"/>
                </a:lnTo>
                <a:lnTo>
                  <a:pt x="1099457" y="827314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E69B35-7063-45C2-AC79-645B5B3E9C28}"/>
              </a:ext>
            </a:extLst>
          </p:cNvPr>
          <p:cNvSpPr/>
          <p:nvPr/>
        </p:nvSpPr>
        <p:spPr>
          <a:xfrm>
            <a:off x="3472543" y="3363686"/>
            <a:ext cx="1371600" cy="1186543"/>
          </a:xfrm>
          <a:custGeom>
            <a:avLst/>
            <a:gdLst>
              <a:gd name="connsiteX0" fmla="*/ 1371600 w 1371600"/>
              <a:gd name="connsiteY0" fmla="*/ 0 h 1186543"/>
              <a:gd name="connsiteX1" fmla="*/ 968828 w 1371600"/>
              <a:gd name="connsiteY1" fmla="*/ 424543 h 1186543"/>
              <a:gd name="connsiteX2" fmla="*/ 587828 w 1371600"/>
              <a:gd name="connsiteY2" fmla="*/ 642257 h 1186543"/>
              <a:gd name="connsiteX3" fmla="*/ 435428 w 1371600"/>
              <a:gd name="connsiteY3" fmla="*/ 859971 h 1186543"/>
              <a:gd name="connsiteX4" fmla="*/ 217714 w 1371600"/>
              <a:gd name="connsiteY4" fmla="*/ 990600 h 1186543"/>
              <a:gd name="connsiteX5" fmla="*/ 0 w 1371600"/>
              <a:gd name="connsiteY5" fmla="*/ 1088571 h 1186543"/>
              <a:gd name="connsiteX6" fmla="*/ 21771 w 1371600"/>
              <a:gd name="connsiteY6" fmla="*/ 1186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186543">
                <a:moveTo>
                  <a:pt x="1371600" y="0"/>
                </a:moveTo>
                <a:lnTo>
                  <a:pt x="968828" y="424543"/>
                </a:lnTo>
                <a:lnTo>
                  <a:pt x="587828" y="642257"/>
                </a:lnTo>
                <a:lnTo>
                  <a:pt x="435428" y="859971"/>
                </a:lnTo>
                <a:lnTo>
                  <a:pt x="217714" y="990600"/>
                </a:lnTo>
                <a:lnTo>
                  <a:pt x="0" y="1088571"/>
                </a:lnTo>
                <a:lnTo>
                  <a:pt x="21771" y="1186543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E3A6C4-A346-4C6D-ABCF-A1555CAE8125}"/>
              </a:ext>
            </a:extLst>
          </p:cNvPr>
          <p:cNvSpPr/>
          <p:nvPr/>
        </p:nvSpPr>
        <p:spPr>
          <a:xfrm>
            <a:off x="4528457" y="3733800"/>
            <a:ext cx="816429" cy="1948543"/>
          </a:xfrm>
          <a:custGeom>
            <a:avLst/>
            <a:gdLst>
              <a:gd name="connsiteX0" fmla="*/ 0 w 816429"/>
              <a:gd name="connsiteY0" fmla="*/ 0 h 1948543"/>
              <a:gd name="connsiteX1" fmla="*/ 348343 w 816429"/>
              <a:gd name="connsiteY1" fmla="*/ 87086 h 1948543"/>
              <a:gd name="connsiteX2" fmla="*/ 424543 w 816429"/>
              <a:gd name="connsiteY2" fmla="*/ 152400 h 1948543"/>
              <a:gd name="connsiteX3" fmla="*/ 402772 w 816429"/>
              <a:gd name="connsiteY3" fmla="*/ 489857 h 1948543"/>
              <a:gd name="connsiteX4" fmla="*/ 326572 w 816429"/>
              <a:gd name="connsiteY4" fmla="*/ 631371 h 1948543"/>
              <a:gd name="connsiteX5" fmla="*/ 337457 w 816429"/>
              <a:gd name="connsiteY5" fmla="*/ 740229 h 1948543"/>
              <a:gd name="connsiteX6" fmla="*/ 576943 w 816429"/>
              <a:gd name="connsiteY6" fmla="*/ 1262743 h 1948543"/>
              <a:gd name="connsiteX7" fmla="*/ 576943 w 816429"/>
              <a:gd name="connsiteY7" fmla="*/ 1513114 h 1948543"/>
              <a:gd name="connsiteX8" fmla="*/ 816429 w 816429"/>
              <a:gd name="connsiteY8" fmla="*/ 1948543 h 19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429" h="1948543">
                <a:moveTo>
                  <a:pt x="0" y="0"/>
                </a:moveTo>
                <a:lnTo>
                  <a:pt x="348343" y="87086"/>
                </a:lnTo>
                <a:lnTo>
                  <a:pt x="424543" y="152400"/>
                </a:lnTo>
                <a:lnTo>
                  <a:pt x="402772" y="489857"/>
                </a:lnTo>
                <a:lnTo>
                  <a:pt x="326572" y="631371"/>
                </a:lnTo>
                <a:lnTo>
                  <a:pt x="337457" y="740229"/>
                </a:lnTo>
                <a:lnTo>
                  <a:pt x="576943" y="1262743"/>
                </a:lnTo>
                <a:lnTo>
                  <a:pt x="576943" y="1513114"/>
                </a:lnTo>
                <a:lnTo>
                  <a:pt x="816429" y="1948543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90A027-5E5D-4EE1-92D3-EB7B8E9D46AC}"/>
              </a:ext>
            </a:extLst>
          </p:cNvPr>
          <p:cNvSpPr/>
          <p:nvPr/>
        </p:nvSpPr>
        <p:spPr>
          <a:xfrm>
            <a:off x="4853940" y="3352800"/>
            <a:ext cx="121920" cy="106680"/>
          </a:xfrm>
          <a:custGeom>
            <a:avLst/>
            <a:gdLst>
              <a:gd name="connsiteX0" fmla="*/ 0 w 121920"/>
              <a:gd name="connsiteY0" fmla="*/ 0 h 106680"/>
              <a:gd name="connsiteX1" fmla="*/ 121920 w 121920"/>
              <a:gd name="connsiteY1" fmla="*/ 106680 h 106680"/>
              <a:gd name="connsiteX2" fmla="*/ 121920 w 121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" h="106680">
                <a:moveTo>
                  <a:pt x="0" y="0"/>
                </a:moveTo>
                <a:lnTo>
                  <a:pt x="121920" y="106680"/>
                </a:lnTo>
                <a:lnTo>
                  <a:pt x="121920" y="10668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65E726-6EF0-41E6-92AB-98A98A0CB55C}"/>
              </a:ext>
            </a:extLst>
          </p:cNvPr>
          <p:cNvSpPr/>
          <p:nvPr/>
        </p:nvSpPr>
        <p:spPr>
          <a:xfrm>
            <a:off x="5379720" y="3550920"/>
            <a:ext cx="601980" cy="152400"/>
          </a:xfrm>
          <a:custGeom>
            <a:avLst/>
            <a:gdLst>
              <a:gd name="connsiteX0" fmla="*/ 601980 w 601980"/>
              <a:gd name="connsiteY0" fmla="*/ 152400 h 152400"/>
              <a:gd name="connsiteX1" fmla="*/ 495300 w 601980"/>
              <a:gd name="connsiteY1" fmla="*/ 76200 h 152400"/>
              <a:gd name="connsiteX2" fmla="*/ 373380 w 601980"/>
              <a:gd name="connsiteY2" fmla="*/ 76200 h 152400"/>
              <a:gd name="connsiteX3" fmla="*/ 0 w 601980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80" h="152400">
                <a:moveTo>
                  <a:pt x="601980" y="152400"/>
                </a:moveTo>
                <a:lnTo>
                  <a:pt x="495300" y="76200"/>
                </a:lnTo>
                <a:lnTo>
                  <a:pt x="373380" y="76200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BC376A-98B1-4CF0-A96A-1E6C4C3D373A}"/>
              </a:ext>
            </a:extLst>
          </p:cNvPr>
          <p:cNvSpPr/>
          <p:nvPr/>
        </p:nvSpPr>
        <p:spPr>
          <a:xfrm>
            <a:off x="5173980" y="3467100"/>
            <a:ext cx="198120" cy="68580"/>
          </a:xfrm>
          <a:custGeom>
            <a:avLst/>
            <a:gdLst>
              <a:gd name="connsiteX0" fmla="*/ 0 w 198120"/>
              <a:gd name="connsiteY0" fmla="*/ 0 h 68580"/>
              <a:gd name="connsiteX1" fmla="*/ 198120 w 198120"/>
              <a:gd name="connsiteY1" fmla="*/ 6858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" h="68580">
                <a:moveTo>
                  <a:pt x="0" y="0"/>
                </a:moveTo>
                <a:lnTo>
                  <a:pt x="198120" y="68580"/>
                </a:lnTo>
              </a:path>
            </a:pathLst>
          </a:cu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439177C-4C0C-4D9E-B3BD-6DCF92729E90}"/>
              </a:ext>
            </a:extLst>
          </p:cNvPr>
          <p:cNvSpPr/>
          <p:nvPr/>
        </p:nvSpPr>
        <p:spPr>
          <a:xfrm>
            <a:off x="5654040" y="2042160"/>
            <a:ext cx="342900" cy="899160"/>
          </a:xfrm>
          <a:custGeom>
            <a:avLst/>
            <a:gdLst>
              <a:gd name="connsiteX0" fmla="*/ 342900 w 342900"/>
              <a:gd name="connsiteY0" fmla="*/ 0 h 899160"/>
              <a:gd name="connsiteX1" fmla="*/ 144780 w 342900"/>
              <a:gd name="connsiteY1" fmla="*/ 198120 h 899160"/>
              <a:gd name="connsiteX2" fmla="*/ 76200 w 342900"/>
              <a:gd name="connsiteY2" fmla="*/ 518160 h 899160"/>
              <a:gd name="connsiteX3" fmla="*/ 38100 w 342900"/>
              <a:gd name="connsiteY3" fmla="*/ 571500 h 899160"/>
              <a:gd name="connsiteX4" fmla="*/ 53340 w 342900"/>
              <a:gd name="connsiteY4" fmla="*/ 731520 h 899160"/>
              <a:gd name="connsiteX5" fmla="*/ 0 w 342900"/>
              <a:gd name="connsiteY5" fmla="*/ 89916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" h="899160">
                <a:moveTo>
                  <a:pt x="342900" y="0"/>
                </a:moveTo>
                <a:lnTo>
                  <a:pt x="144780" y="198120"/>
                </a:lnTo>
                <a:lnTo>
                  <a:pt x="76200" y="518160"/>
                </a:lnTo>
                <a:lnTo>
                  <a:pt x="38100" y="571500"/>
                </a:lnTo>
                <a:lnTo>
                  <a:pt x="53340" y="731520"/>
                </a:lnTo>
                <a:lnTo>
                  <a:pt x="0" y="89916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585026-55F7-40B1-8FC0-E44E84B75B3B}"/>
              </a:ext>
            </a:extLst>
          </p:cNvPr>
          <p:cNvSpPr/>
          <p:nvPr/>
        </p:nvSpPr>
        <p:spPr>
          <a:xfrm>
            <a:off x="5143500" y="3169920"/>
            <a:ext cx="22860" cy="281940"/>
          </a:xfrm>
          <a:custGeom>
            <a:avLst/>
            <a:gdLst>
              <a:gd name="connsiteX0" fmla="*/ 22860 w 22860"/>
              <a:gd name="connsiteY0" fmla="*/ 0 h 281940"/>
              <a:gd name="connsiteX1" fmla="*/ 22860 w 22860"/>
              <a:gd name="connsiteY1" fmla="*/ 114300 h 281940"/>
              <a:gd name="connsiteX2" fmla="*/ 0 w 22860"/>
              <a:gd name="connsiteY2" fmla="*/ 28194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" h="281940">
                <a:moveTo>
                  <a:pt x="22860" y="0"/>
                </a:moveTo>
                <a:lnTo>
                  <a:pt x="22860" y="114300"/>
                </a:lnTo>
                <a:lnTo>
                  <a:pt x="0" y="28194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1E6FEC-CDE1-426A-8266-7FD6FC6D4710}"/>
              </a:ext>
            </a:extLst>
          </p:cNvPr>
          <p:cNvSpPr/>
          <p:nvPr/>
        </p:nvSpPr>
        <p:spPr>
          <a:xfrm>
            <a:off x="4960620" y="3878580"/>
            <a:ext cx="320040" cy="30480"/>
          </a:xfrm>
          <a:custGeom>
            <a:avLst/>
            <a:gdLst>
              <a:gd name="connsiteX0" fmla="*/ 320040 w 320040"/>
              <a:gd name="connsiteY0" fmla="*/ 30480 h 30480"/>
              <a:gd name="connsiteX1" fmla="*/ 0 w 320040"/>
              <a:gd name="connsiteY1" fmla="*/ 0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040" h="30480">
                <a:moveTo>
                  <a:pt x="320040" y="30480"/>
                </a:moveTo>
                <a:lnTo>
                  <a:pt x="0" y="0"/>
                </a:lnTo>
              </a:path>
            </a:pathLst>
          </a:cu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B11D23-281F-426A-9EFC-B1DDF0A6966D}"/>
              </a:ext>
            </a:extLst>
          </p:cNvPr>
          <p:cNvCxnSpPr/>
          <p:nvPr/>
        </p:nvCxnSpPr>
        <p:spPr>
          <a:xfrm flipV="1">
            <a:off x="7802880" y="108857"/>
            <a:ext cx="350520" cy="14393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8F004F-2DC0-4E90-A76C-C8024EC482C7}"/>
              </a:ext>
            </a:extLst>
          </p:cNvPr>
          <p:cNvCxnSpPr/>
          <p:nvPr/>
        </p:nvCxnSpPr>
        <p:spPr>
          <a:xfrm flipV="1">
            <a:off x="7802880" y="84274"/>
            <a:ext cx="0" cy="127071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EB3CD4-DD21-43CA-B7EA-FCA1C3AE72DA}"/>
              </a:ext>
            </a:extLst>
          </p:cNvPr>
          <p:cNvSpPr/>
          <p:nvPr/>
        </p:nvSpPr>
        <p:spPr>
          <a:xfrm>
            <a:off x="6640286" y="5138057"/>
            <a:ext cx="566057" cy="1284514"/>
          </a:xfrm>
          <a:custGeom>
            <a:avLst/>
            <a:gdLst>
              <a:gd name="connsiteX0" fmla="*/ 0 w 566057"/>
              <a:gd name="connsiteY0" fmla="*/ 0 h 1284514"/>
              <a:gd name="connsiteX1" fmla="*/ 217714 w 566057"/>
              <a:gd name="connsiteY1" fmla="*/ 185057 h 1284514"/>
              <a:gd name="connsiteX2" fmla="*/ 457200 w 566057"/>
              <a:gd name="connsiteY2" fmla="*/ 664029 h 1284514"/>
              <a:gd name="connsiteX3" fmla="*/ 468085 w 566057"/>
              <a:gd name="connsiteY3" fmla="*/ 936172 h 1284514"/>
              <a:gd name="connsiteX4" fmla="*/ 566057 w 566057"/>
              <a:gd name="connsiteY4" fmla="*/ 1284514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" h="1284514">
                <a:moveTo>
                  <a:pt x="0" y="0"/>
                </a:moveTo>
                <a:lnTo>
                  <a:pt x="217714" y="185057"/>
                </a:lnTo>
                <a:lnTo>
                  <a:pt x="457200" y="664029"/>
                </a:lnTo>
                <a:lnTo>
                  <a:pt x="468085" y="936172"/>
                </a:lnTo>
                <a:lnTo>
                  <a:pt x="566057" y="1284514"/>
                </a:lnTo>
              </a:path>
            </a:pathLst>
          </a:cu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105F8E-89DE-4B1B-9B6B-BD80772FE95F}"/>
              </a:ext>
            </a:extLst>
          </p:cNvPr>
          <p:cNvGrpSpPr/>
          <p:nvPr/>
        </p:nvGrpSpPr>
        <p:grpSpPr>
          <a:xfrm>
            <a:off x="9255034" y="2279380"/>
            <a:ext cx="2538548" cy="3221080"/>
            <a:chOff x="9255034" y="1212578"/>
            <a:chExt cx="2538548" cy="3221080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CDFA47E8-C22A-41E6-AE29-400A639EC5EA}"/>
                </a:ext>
              </a:extLst>
            </p:cNvPr>
            <p:cNvSpPr txBox="1">
              <a:spLocks/>
            </p:cNvSpPr>
            <p:nvPr/>
          </p:nvSpPr>
          <p:spPr>
            <a:xfrm>
              <a:off x="9255034" y="1212578"/>
              <a:ext cx="2538548" cy="3221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1" dirty="0"/>
                <a:t>Main Roads : 2-way</a:t>
              </a:r>
            </a:p>
            <a:p>
              <a:pPr algn="l"/>
              <a:r>
                <a:rPr lang="en-GB" sz="1600" dirty="0"/>
                <a:t> - Norwich &gt; Cromer</a:t>
              </a:r>
            </a:p>
            <a:p>
              <a:pPr algn="l"/>
              <a:r>
                <a:rPr lang="en-GB" sz="1600" dirty="0"/>
                <a:t>- Secondary routes : </a:t>
              </a:r>
              <a:r>
                <a:rPr lang="en-GB" sz="1600" dirty="0" err="1"/>
                <a:t>Cawston</a:t>
              </a:r>
              <a:r>
                <a:rPr lang="en-GB" sz="1600" dirty="0"/>
                <a:t> / Buxton / North Walsham / </a:t>
              </a:r>
              <a:r>
                <a:rPr lang="en-GB" sz="1600" dirty="0" err="1"/>
                <a:t>Corpusty</a:t>
              </a:r>
              <a:endParaRPr lang="en-GB" sz="1600" dirty="0"/>
            </a:p>
            <a:p>
              <a:pPr algn="l"/>
              <a:r>
                <a:rPr lang="en-GB" sz="1600" dirty="0"/>
                <a:t>- Town Roads </a:t>
              </a:r>
            </a:p>
            <a:p>
              <a:pPr algn="l"/>
              <a:r>
                <a:rPr lang="en-GB" sz="1600" dirty="0"/>
                <a:t>- Restricted / single </a:t>
              </a:r>
            </a:p>
            <a:p>
              <a:pPr algn="l"/>
              <a:r>
                <a:rPr lang="en-GB" sz="1600" dirty="0"/>
                <a:t> </a:t>
              </a:r>
            </a:p>
            <a:p>
              <a:pPr algn="l"/>
              <a:endParaRPr lang="en-GB" sz="16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FC081F-C94D-43F6-BFCB-CB89A89AD975}"/>
                </a:ext>
              </a:extLst>
            </p:cNvPr>
            <p:cNvSpPr/>
            <p:nvPr/>
          </p:nvSpPr>
          <p:spPr>
            <a:xfrm>
              <a:off x="10726504" y="1715295"/>
              <a:ext cx="794657" cy="206829"/>
            </a:xfrm>
            <a:custGeom>
              <a:avLst/>
              <a:gdLst>
                <a:gd name="connsiteX0" fmla="*/ 0 w 794657"/>
                <a:gd name="connsiteY0" fmla="*/ 206829 h 206829"/>
                <a:gd name="connsiteX1" fmla="*/ 370114 w 794657"/>
                <a:gd name="connsiteY1" fmla="*/ 185058 h 206829"/>
                <a:gd name="connsiteX2" fmla="*/ 794657 w 794657"/>
                <a:gd name="connsiteY2" fmla="*/ 0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657" h="206829">
                  <a:moveTo>
                    <a:pt x="0" y="206829"/>
                  </a:moveTo>
                  <a:lnTo>
                    <a:pt x="370114" y="185058"/>
                  </a:lnTo>
                  <a:lnTo>
                    <a:pt x="794657" y="0"/>
                  </a:lnTo>
                </a:path>
              </a:pathLst>
            </a:custGeom>
            <a:noFill/>
            <a:ln w="635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531754-DC5C-4ECE-83E7-4F07F067F511}"/>
                </a:ext>
              </a:extLst>
            </p:cNvPr>
            <p:cNvSpPr/>
            <p:nvPr/>
          </p:nvSpPr>
          <p:spPr>
            <a:xfrm>
              <a:off x="10763793" y="2474581"/>
              <a:ext cx="794657" cy="206829"/>
            </a:xfrm>
            <a:custGeom>
              <a:avLst/>
              <a:gdLst>
                <a:gd name="connsiteX0" fmla="*/ 0 w 794657"/>
                <a:gd name="connsiteY0" fmla="*/ 206829 h 206829"/>
                <a:gd name="connsiteX1" fmla="*/ 370114 w 794657"/>
                <a:gd name="connsiteY1" fmla="*/ 185058 h 206829"/>
                <a:gd name="connsiteX2" fmla="*/ 794657 w 794657"/>
                <a:gd name="connsiteY2" fmla="*/ 0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657" h="206829">
                  <a:moveTo>
                    <a:pt x="0" y="206829"/>
                  </a:moveTo>
                  <a:lnTo>
                    <a:pt x="370114" y="185058"/>
                  </a:lnTo>
                  <a:lnTo>
                    <a:pt x="794657" y="0"/>
                  </a:ln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DEAE877-B50B-4058-943C-A3971C6FEE69}"/>
                </a:ext>
              </a:extLst>
            </p:cNvPr>
            <p:cNvSpPr/>
            <p:nvPr/>
          </p:nvSpPr>
          <p:spPr>
            <a:xfrm>
              <a:off x="10763794" y="2762294"/>
              <a:ext cx="794657" cy="206829"/>
            </a:xfrm>
            <a:custGeom>
              <a:avLst/>
              <a:gdLst>
                <a:gd name="connsiteX0" fmla="*/ 0 w 794657"/>
                <a:gd name="connsiteY0" fmla="*/ 206829 h 206829"/>
                <a:gd name="connsiteX1" fmla="*/ 370114 w 794657"/>
                <a:gd name="connsiteY1" fmla="*/ 185058 h 206829"/>
                <a:gd name="connsiteX2" fmla="*/ 794657 w 794657"/>
                <a:gd name="connsiteY2" fmla="*/ 0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657" h="206829">
                  <a:moveTo>
                    <a:pt x="0" y="206829"/>
                  </a:moveTo>
                  <a:lnTo>
                    <a:pt x="370114" y="185058"/>
                  </a:lnTo>
                  <a:lnTo>
                    <a:pt x="794657" y="0"/>
                  </a:lnTo>
                </a:path>
              </a:pathLst>
            </a:custGeom>
            <a:noFill/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9980C5F-E5E6-40AE-BC19-14100DDD8B81}"/>
                </a:ext>
              </a:extLst>
            </p:cNvPr>
            <p:cNvSpPr/>
            <p:nvPr/>
          </p:nvSpPr>
          <p:spPr>
            <a:xfrm>
              <a:off x="10784205" y="3214811"/>
              <a:ext cx="794657" cy="206829"/>
            </a:xfrm>
            <a:custGeom>
              <a:avLst/>
              <a:gdLst>
                <a:gd name="connsiteX0" fmla="*/ 0 w 794657"/>
                <a:gd name="connsiteY0" fmla="*/ 206829 h 206829"/>
                <a:gd name="connsiteX1" fmla="*/ 370114 w 794657"/>
                <a:gd name="connsiteY1" fmla="*/ 185058 h 206829"/>
                <a:gd name="connsiteX2" fmla="*/ 794657 w 794657"/>
                <a:gd name="connsiteY2" fmla="*/ 0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657" h="206829">
                  <a:moveTo>
                    <a:pt x="0" y="206829"/>
                  </a:moveTo>
                  <a:lnTo>
                    <a:pt x="370114" y="185058"/>
                  </a:lnTo>
                  <a:lnTo>
                    <a:pt x="794657" y="0"/>
                  </a:lnTo>
                </a:path>
              </a:pathLst>
            </a:cu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8B7DEA-CFE7-4D00-9E8F-420A077CE73B}"/>
              </a:ext>
            </a:extLst>
          </p:cNvPr>
          <p:cNvSpPr/>
          <p:nvPr/>
        </p:nvSpPr>
        <p:spPr>
          <a:xfrm>
            <a:off x="4920916" y="3268579"/>
            <a:ext cx="200526" cy="164432"/>
          </a:xfrm>
          <a:custGeom>
            <a:avLst/>
            <a:gdLst>
              <a:gd name="connsiteX0" fmla="*/ 200526 w 200526"/>
              <a:gd name="connsiteY0" fmla="*/ 0 h 164432"/>
              <a:gd name="connsiteX1" fmla="*/ 0 w 200526"/>
              <a:gd name="connsiteY1" fmla="*/ 96253 h 164432"/>
              <a:gd name="connsiteX2" fmla="*/ 80210 w 200526"/>
              <a:gd name="connsiteY2" fmla="*/ 148389 h 164432"/>
              <a:gd name="connsiteX3" fmla="*/ 188495 w 200526"/>
              <a:gd name="connsiteY3" fmla="*/ 164432 h 164432"/>
              <a:gd name="connsiteX4" fmla="*/ 200526 w 200526"/>
              <a:gd name="connsiteY4" fmla="*/ 0 h 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26" h="164432">
                <a:moveTo>
                  <a:pt x="200526" y="0"/>
                </a:moveTo>
                <a:lnTo>
                  <a:pt x="0" y="96253"/>
                </a:lnTo>
                <a:lnTo>
                  <a:pt x="80210" y="148389"/>
                </a:lnTo>
                <a:lnTo>
                  <a:pt x="188495" y="164432"/>
                </a:lnTo>
                <a:lnTo>
                  <a:pt x="200526" y="0"/>
                </a:lnTo>
                <a:close/>
              </a:path>
            </a:pathLst>
          </a:cu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37BE4D-5CE6-4646-A715-69BDC73956EA}"/>
              </a:ext>
            </a:extLst>
          </p:cNvPr>
          <p:cNvGrpSpPr/>
          <p:nvPr/>
        </p:nvGrpSpPr>
        <p:grpSpPr>
          <a:xfrm>
            <a:off x="341583" y="5747350"/>
            <a:ext cx="3906517" cy="603993"/>
            <a:chOff x="341583" y="5747350"/>
            <a:chExt cx="3906517" cy="60399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204D78E-058B-4C5F-862F-C2A8BBE7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83" y="5747350"/>
              <a:ext cx="1318374" cy="44199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15CBA9A-CE26-43D6-9553-DB8654A42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358" y="6208448"/>
              <a:ext cx="3886742" cy="142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32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/>
          </a:bodyPr>
          <a:lstStyle/>
          <a:p>
            <a:r>
              <a:rPr lang="en-GB" dirty="0"/>
              <a:t>Detailed Street 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8496-B2C5-4962-BE63-FA85C0F560B7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11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645142"/>
            <a:ext cx="2538548" cy="372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Street Identifier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Coordinates with ‘ Street Schedule ‘ , to provide basis of analysis and presentation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Priority Roads were identified at ATMG Meeting # 3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dirty="0"/>
          </a:p>
          <a:p>
            <a:pPr algn="l"/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CA2EB-F12C-4FC5-8D34-31D18E36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7" y="318908"/>
            <a:ext cx="6476383" cy="5996315"/>
          </a:xfrm>
          <a:prstGeom prst="rect">
            <a:avLst/>
          </a:prstGeom>
        </p:spPr>
      </p:pic>
      <p:sp>
        <p:nvSpPr>
          <p:cNvPr id="45" name="Subtitle 2">
            <a:extLst>
              <a:ext uri="{FF2B5EF4-FFF2-40B4-BE49-F238E27FC236}">
                <a16:creationId xmlns:a16="http://schemas.microsoft.com/office/drawing/2014/main" id="{32E4AA70-C00A-4962-A659-B62CD4A83BAB}"/>
              </a:ext>
            </a:extLst>
          </p:cNvPr>
          <p:cNvSpPr txBox="1">
            <a:spLocks/>
          </p:cNvSpPr>
          <p:nvPr/>
        </p:nvSpPr>
        <p:spPr>
          <a:xfrm>
            <a:off x="9595225" y="1114694"/>
            <a:ext cx="1959429" cy="1220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  <a:p>
            <a:r>
              <a:rPr lang="en-GB" sz="1800" dirty="0"/>
              <a:t>Development from 1</a:t>
            </a:r>
            <a:r>
              <a:rPr lang="en-GB" sz="1800" baseline="30000" dirty="0"/>
              <a:t>st</a:t>
            </a:r>
            <a:r>
              <a:rPr lang="en-GB" sz="1800" dirty="0"/>
              <a:t> Draft , to provide specific location references </a:t>
            </a:r>
          </a:p>
        </p:txBody>
      </p:sp>
    </p:spTree>
    <p:extLst>
      <p:ext uri="{BB962C8B-B14F-4D97-AF65-F5344CB8AC3E}">
        <p14:creationId xmlns:p14="http://schemas.microsoft.com/office/powerpoint/2010/main" val="41135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Detailed Street Map</a:t>
            </a:r>
          </a:p>
          <a:p>
            <a:r>
              <a:rPr lang="en-GB" dirty="0"/>
              <a:t>with </a:t>
            </a:r>
          </a:p>
          <a:p>
            <a:r>
              <a:rPr lang="en-GB" dirty="0"/>
              <a:t>Conservation Area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8E3A-A176-4EA1-91D2-E00764AA5425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12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279380"/>
            <a:ext cx="2538548" cy="3720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Street Identifier – presented as 1</a:t>
            </a:r>
            <a:r>
              <a:rPr lang="en-GB" sz="1600" baseline="30000" dirty="0"/>
              <a:t>st</a:t>
            </a:r>
            <a:r>
              <a:rPr lang="en-GB" sz="1600" dirty="0"/>
              <a:t> Draft , for Group review and development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Coordinates with ‘ Street Schedule ‘ , to provide basis of analysis and presentation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Street Schedule is presented in a separate Workbook , so that ease of comparison / compilation can be made on split-screen / 2 screens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00" dirty="0"/>
              <a:t>Priority Roads were identified at ATMG Meeting # 3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GB" sz="1400" dirty="0"/>
          </a:p>
          <a:p>
            <a:pPr algn="l"/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802BF-DD32-4564-BACF-BB5F0101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8" y="347035"/>
            <a:ext cx="6546052" cy="60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75" y="284072"/>
            <a:ext cx="2318386" cy="1106577"/>
          </a:xfrm>
        </p:spPr>
        <p:txBody>
          <a:bodyPr>
            <a:normAutofit/>
          </a:bodyPr>
          <a:lstStyle/>
          <a:p>
            <a:r>
              <a:rPr lang="en-GB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3754-A07A-4813-A9D0-38177EE584C5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7B67B-0483-4085-9C3A-0077D681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90" y="2036990"/>
            <a:ext cx="3570619" cy="25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75" y="284072"/>
            <a:ext cx="2318386" cy="1106577"/>
          </a:xfrm>
        </p:spPr>
        <p:txBody>
          <a:bodyPr>
            <a:normAutofit/>
          </a:bodyPr>
          <a:lstStyle/>
          <a:p>
            <a:r>
              <a:rPr lang="en-GB" dirty="0"/>
              <a:t>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0A3E-9185-4F23-A2E7-F97C75E66F8B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54A13140-700C-429A-B777-E66743DE557E}"/>
              </a:ext>
            </a:extLst>
          </p:cNvPr>
          <p:cNvSpPr/>
          <p:nvPr/>
        </p:nvSpPr>
        <p:spPr>
          <a:xfrm>
            <a:off x="5438775" y="2124075"/>
            <a:ext cx="1838325" cy="233362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78B17C-1F2E-4C82-B017-68B9313D6600}"/>
              </a:ext>
            </a:extLst>
          </p:cNvPr>
          <p:cNvSpPr/>
          <p:nvPr/>
        </p:nvSpPr>
        <p:spPr>
          <a:xfrm>
            <a:off x="5905500" y="3076575"/>
            <a:ext cx="1047750" cy="4953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4297"/>
            <a:ext cx="9144000" cy="3540034"/>
          </a:xfrm>
        </p:spPr>
        <p:txBody>
          <a:bodyPr anchor="ctr" anchorCtr="0">
            <a:noAutofit/>
          </a:bodyPr>
          <a:lstStyle/>
          <a:p>
            <a:r>
              <a:rPr lang="en-GB" sz="3600" dirty="0"/>
              <a:t>This is 3</a:t>
            </a:r>
            <a:r>
              <a:rPr lang="en-GB" sz="3600" baseline="30000" dirty="0"/>
              <a:t>rd</a:t>
            </a:r>
            <a:r>
              <a:rPr lang="en-GB" sz="3600" dirty="0"/>
              <a:t> draft ,</a:t>
            </a:r>
            <a:br>
              <a:rPr lang="en-GB" sz="3600" dirty="0"/>
            </a:br>
            <a:r>
              <a:rPr lang="en-GB" sz="3600" dirty="0"/>
              <a:t>presenting sequence of maps </a:t>
            </a:r>
            <a:br>
              <a:rPr lang="en-GB" sz="3600" dirty="0"/>
            </a:br>
            <a:r>
              <a:rPr lang="en-GB" sz="3600" dirty="0"/>
              <a:t>as discussed within the ATM Group</a:t>
            </a:r>
            <a:br>
              <a:rPr lang="en-GB" sz="3600" dirty="0"/>
            </a:br>
            <a:r>
              <a:rPr lang="en-GB" sz="3600" dirty="0"/>
              <a:t>to provide basis of analysis , presentation and conclusion  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0835" y="284073"/>
            <a:ext cx="1854926" cy="565014"/>
          </a:xfrm>
        </p:spPr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75DC-B396-4B3A-A3B4-7D4B2173326D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3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466725"/>
            <a:ext cx="9144000" cy="5800725"/>
          </a:xfrm>
        </p:spPr>
        <p:txBody>
          <a:bodyPr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list :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Parking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Speeding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 traversing the town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Narrow Roads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Buses, size / capacity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routes and timetabling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Pedestrians, lack of pavements and size and quality of pavements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 profile of residents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Size and number of cars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Lack of electric charging points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One-way systems</a:t>
            </a:r>
            <a:b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of new developments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 Runs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considerations / topics 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  :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Danger spots …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Business owners …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Leisure walkers / trail walking ; different to pedestrians 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7375" y="284072"/>
            <a:ext cx="2318386" cy="1106577"/>
          </a:xfrm>
        </p:spPr>
        <p:txBody>
          <a:bodyPr>
            <a:normAutofit/>
          </a:bodyPr>
          <a:lstStyle/>
          <a:p>
            <a:r>
              <a:rPr lang="en-GB" dirty="0"/>
              <a:t>Reviewed  Consideration's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B321-DBD1-41D2-BCE2-12B7CEFABF58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9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583" y="1585136"/>
            <a:ext cx="9144000" cy="3269207"/>
          </a:xfrm>
        </p:spPr>
        <p:txBody>
          <a:bodyPr anchor="ctr" anchorCtr="0">
            <a:noAutofit/>
          </a:bodyPr>
          <a:lstStyle/>
          <a:p>
            <a:br>
              <a:rPr lang="en-GB" sz="2800" dirty="0"/>
            </a:br>
            <a:r>
              <a:rPr lang="en-GB" sz="2800" dirty="0"/>
              <a:t>Focus is the Market Square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Secondary Focus is within the Conservation Area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0835" y="284073"/>
            <a:ext cx="1854926" cy="565014"/>
          </a:xfrm>
        </p:spPr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DBAC-CCFB-4BC9-B935-AB1C6B9146C0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4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D9A503-DBA9-4639-9F2B-C55383E74876}"/>
              </a:ext>
            </a:extLst>
          </p:cNvPr>
          <p:cNvSpPr/>
          <p:nvPr/>
        </p:nvSpPr>
        <p:spPr>
          <a:xfrm>
            <a:off x="8610600" y="2723350"/>
            <a:ext cx="350567" cy="287466"/>
          </a:xfrm>
          <a:custGeom>
            <a:avLst/>
            <a:gdLst>
              <a:gd name="connsiteX0" fmla="*/ 200526 w 200526"/>
              <a:gd name="connsiteY0" fmla="*/ 0 h 164432"/>
              <a:gd name="connsiteX1" fmla="*/ 0 w 200526"/>
              <a:gd name="connsiteY1" fmla="*/ 96253 h 164432"/>
              <a:gd name="connsiteX2" fmla="*/ 80210 w 200526"/>
              <a:gd name="connsiteY2" fmla="*/ 148389 h 164432"/>
              <a:gd name="connsiteX3" fmla="*/ 188495 w 200526"/>
              <a:gd name="connsiteY3" fmla="*/ 164432 h 164432"/>
              <a:gd name="connsiteX4" fmla="*/ 200526 w 200526"/>
              <a:gd name="connsiteY4" fmla="*/ 0 h 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26" h="164432">
                <a:moveTo>
                  <a:pt x="200526" y="0"/>
                </a:moveTo>
                <a:lnTo>
                  <a:pt x="0" y="96253"/>
                </a:lnTo>
                <a:lnTo>
                  <a:pt x="80210" y="148389"/>
                </a:lnTo>
                <a:lnTo>
                  <a:pt x="188495" y="164432"/>
                </a:lnTo>
                <a:lnTo>
                  <a:pt x="200526" y="0"/>
                </a:lnTo>
                <a:close/>
              </a:path>
            </a:pathLst>
          </a:cu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/>
          </a:bodyPr>
          <a:lstStyle/>
          <a:p>
            <a:r>
              <a:rPr lang="en-GB" dirty="0"/>
              <a:t>Strategic </a:t>
            </a:r>
          </a:p>
          <a:p>
            <a:r>
              <a:rPr lang="en-GB" dirty="0"/>
              <a:t>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7DD-7CBC-4142-B220-AEE2199E34A5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5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279380"/>
            <a:ext cx="2538548" cy="32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F3336-C6B6-46B4-AA6A-B4D8F2FE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9" y="430302"/>
            <a:ext cx="9015910" cy="570512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7A71B54-32E7-4223-9613-4CB8336BA24B}"/>
              </a:ext>
            </a:extLst>
          </p:cNvPr>
          <p:cNvSpPr txBox="1">
            <a:spLocks/>
          </p:cNvSpPr>
          <p:nvPr/>
        </p:nvSpPr>
        <p:spPr>
          <a:xfrm>
            <a:off x="9662161" y="2701665"/>
            <a:ext cx="1959429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Provides wider view of current and potential future transport links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8134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/>
          </a:bodyPr>
          <a:lstStyle/>
          <a:p>
            <a:r>
              <a:rPr lang="en-GB" dirty="0"/>
              <a:t>Parish</a:t>
            </a:r>
          </a:p>
          <a:p>
            <a:r>
              <a:rPr lang="en-GB" dirty="0"/>
              <a:t>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0B29-E26E-4A06-8F9A-B739DFD4B03D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6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279380"/>
            <a:ext cx="2538548" cy="32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1B998-49A1-4E04-8CE7-3648FCFC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02" y="699659"/>
            <a:ext cx="6727098" cy="565669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9949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1829" y="284072"/>
            <a:ext cx="2063931" cy="1220878"/>
          </a:xfrm>
        </p:spPr>
        <p:txBody>
          <a:bodyPr>
            <a:normAutofit/>
          </a:bodyPr>
          <a:lstStyle/>
          <a:p>
            <a:r>
              <a:rPr lang="en-GB" dirty="0"/>
              <a:t>Aylsham Town</a:t>
            </a:r>
          </a:p>
          <a:p>
            <a:r>
              <a:rPr lang="en-GB" dirty="0"/>
              <a:t>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4D7-C549-4F2A-BBC3-887C46F6A374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7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279380"/>
            <a:ext cx="2538548" cy="32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20873-EC7E-4EF3-9F8C-EA41D61C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53" y="376029"/>
            <a:ext cx="6539829" cy="598032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7060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223" y="284072"/>
            <a:ext cx="5168538" cy="1220878"/>
          </a:xfrm>
        </p:spPr>
        <p:txBody>
          <a:bodyPr>
            <a:normAutofit/>
          </a:bodyPr>
          <a:lstStyle/>
          <a:p>
            <a:r>
              <a:rPr lang="en-GB" dirty="0"/>
              <a:t>Conservation Area - 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98EB-DB70-4F60-8D55-6B5F1F03EBEB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8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FA47E8-C22A-41E6-AE29-400A639EC5EA}"/>
              </a:ext>
            </a:extLst>
          </p:cNvPr>
          <p:cNvSpPr txBox="1">
            <a:spLocks/>
          </p:cNvSpPr>
          <p:nvPr/>
        </p:nvSpPr>
        <p:spPr>
          <a:xfrm>
            <a:off x="9255034" y="2279380"/>
            <a:ext cx="2538548" cy="322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6C368-997F-4E75-9C39-26DF7A9D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8" y="817825"/>
            <a:ext cx="10988992" cy="54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A139B1F-66FA-4A01-976B-6AAE0E74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14" y="828313"/>
            <a:ext cx="6694596" cy="5074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B7565-7772-4299-BDDC-D3CFAEF9F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25" y="284072"/>
            <a:ext cx="2936409" cy="928506"/>
          </a:xfrm>
        </p:spPr>
        <p:txBody>
          <a:bodyPr/>
          <a:lstStyle/>
          <a:p>
            <a:pPr algn="l"/>
            <a:r>
              <a:rPr lang="en-GB" dirty="0"/>
              <a:t>ATMPG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B3AEA-CC6B-4689-8D54-09478E6A2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6331" y="284072"/>
            <a:ext cx="1959429" cy="928506"/>
          </a:xfrm>
        </p:spPr>
        <p:txBody>
          <a:bodyPr>
            <a:normAutofit/>
          </a:bodyPr>
          <a:lstStyle/>
          <a:p>
            <a:r>
              <a:rPr lang="en-GB" dirty="0"/>
              <a:t>Map 1</a:t>
            </a:r>
          </a:p>
          <a:p>
            <a:r>
              <a:rPr lang="en-GB" dirty="0"/>
              <a:t>Focus Area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9651-FC78-4E6C-AF3C-9AF23C67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A613-E473-4D63-ACC2-BBFD0422F58C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9CAA-3D2E-4340-B612-23861CA4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ATMPG_03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F2A3E-2CBA-45E9-A00D-40B068C9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49A9-D7FB-40AF-B4C4-15E9E09F9A08}" type="slidenum">
              <a:rPr lang="en-GB" smtClean="0"/>
              <a:t>9</a:t>
            </a:fld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6A17788-EEA4-406F-9EE2-29D09FE21116}"/>
              </a:ext>
            </a:extLst>
          </p:cNvPr>
          <p:cNvSpPr txBox="1">
            <a:spLocks/>
          </p:cNvSpPr>
          <p:nvPr/>
        </p:nvSpPr>
        <p:spPr>
          <a:xfrm>
            <a:off x="9595225" y="1665116"/>
            <a:ext cx="1959429" cy="433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OS Map extract of Aylsham and immediate area  , within 1.6 km of the centre 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Conservation Area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Market Square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D9DF8C-8234-46A1-B406-7725E5BED770}"/>
              </a:ext>
            </a:extLst>
          </p:cNvPr>
          <p:cNvSpPr/>
          <p:nvPr/>
        </p:nvSpPr>
        <p:spPr>
          <a:xfrm>
            <a:off x="1904999" y="136170"/>
            <a:ext cx="6248401" cy="6072278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420BD2-EB41-4A78-8D10-5B4E25ACA995}"/>
              </a:ext>
            </a:extLst>
          </p:cNvPr>
          <p:cNvSpPr/>
          <p:nvPr/>
        </p:nvSpPr>
        <p:spPr>
          <a:xfrm>
            <a:off x="4920916" y="3268579"/>
            <a:ext cx="200526" cy="164432"/>
          </a:xfrm>
          <a:custGeom>
            <a:avLst/>
            <a:gdLst>
              <a:gd name="connsiteX0" fmla="*/ 200526 w 200526"/>
              <a:gd name="connsiteY0" fmla="*/ 0 h 164432"/>
              <a:gd name="connsiteX1" fmla="*/ 0 w 200526"/>
              <a:gd name="connsiteY1" fmla="*/ 96253 h 164432"/>
              <a:gd name="connsiteX2" fmla="*/ 80210 w 200526"/>
              <a:gd name="connsiteY2" fmla="*/ 148389 h 164432"/>
              <a:gd name="connsiteX3" fmla="*/ 188495 w 200526"/>
              <a:gd name="connsiteY3" fmla="*/ 164432 h 164432"/>
              <a:gd name="connsiteX4" fmla="*/ 200526 w 200526"/>
              <a:gd name="connsiteY4" fmla="*/ 0 h 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26" h="164432">
                <a:moveTo>
                  <a:pt x="200526" y="0"/>
                </a:moveTo>
                <a:lnTo>
                  <a:pt x="0" y="96253"/>
                </a:lnTo>
                <a:lnTo>
                  <a:pt x="80210" y="148389"/>
                </a:lnTo>
                <a:lnTo>
                  <a:pt x="188495" y="164432"/>
                </a:lnTo>
                <a:lnTo>
                  <a:pt x="200526" y="0"/>
                </a:lnTo>
                <a:close/>
              </a:path>
            </a:pathLst>
          </a:cu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034B1B-89F2-4362-86A8-B13038070CBD}"/>
              </a:ext>
            </a:extLst>
          </p:cNvPr>
          <p:cNvSpPr/>
          <p:nvPr/>
        </p:nvSpPr>
        <p:spPr>
          <a:xfrm>
            <a:off x="10293653" y="5603617"/>
            <a:ext cx="350567" cy="287466"/>
          </a:xfrm>
          <a:custGeom>
            <a:avLst/>
            <a:gdLst>
              <a:gd name="connsiteX0" fmla="*/ 200526 w 200526"/>
              <a:gd name="connsiteY0" fmla="*/ 0 h 164432"/>
              <a:gd name="connsiteX1" fmla="*/ 0 w 200526"/>
              <a:gd name="connsiteY1" fmla="*/ 96253 h 164432"/>
              <a:gd name="connsiteX2" fmla="*/ 80210 w 200526"/>
              <a:gd name="connsiteY2" fmla="*/ 148389 h 164432"/>
              <a:gd name="connsiteX3" fmla="*/ 188495 w 200526"/>
              <a:gd name="connsiteY3" fmla="*/ 164432 h 164432"/>
              <a:gd name="connsiteX4" fmla="*/ 200526 w 200526"/>
              <a:gd name="connsiteY4" fmla="*/ 0 h 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26" h="164432">
                <a:moveTo>
                  <a:pt x="200526" y="0"/>
                </a:moveTo>
                <a:lnTo>
                  <a:pt x="0" y="96253"/>
                </a:lnTo>
                <a:lnTo>
                  <a:pt x="80210" y="148389"/>
                </a:lnTo>
                <a:lnTo>
                  <a:pt x="188495" y="164432"/>
                </a:lnTo>
                <a:lnTo>
                  <a:pt x="200526" y="0"/>
                </a:lnTo>
                <a:close/>
              </a:path>
            </a:pathLst>
          </a:cu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ECB070-CF14-4CFE-A9F3-9EC25FC71675}"/>
              </a:ext>
            </a:extLst>
          </p:cNvPr>
          <p:cNvSpPr/>
          <p:nvPr/>
        </p:nvSpPr>
        <p:spPr>
          <a:xfrm>
            <a:off x="10644220" y="2922047"/>
            <a:ext cx="910434" cy="85749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696B4E-481C-4252-9F5D-E7C02C4873E2}"/>
              </a:ext>
            </a:extLst>
          </p:cNvPr>
          <p:cNvGrpSpPr/>
          <p:nvPr/>
        </p:nvGrpSpPr>
        <p:grpSpPr>
          <a:xfrm>
            <a:off x="341583" y="5747350"/>
            <a:ext cx="3906517" cy="603993"/>
            <a:chOff x="341583" y="5747350"/>
            <a:chExt cx="3906517" cy="6039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225287-1CDD-45D1-A5FA-5AE68EE20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83" y="5747350"/>
              <a:ext cx="1318374" cy="44199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DFDB07-6AA5-4CE1-B74A-CCB28F124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358" y="6208448"/>
              <a:ext cx="3886742" cy="142895"/>
            </a:xfrm>
            <a:prstGeom prst="rect">
              <a:avLst/>
            </a:prstGeom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26A07-4B26-433D-926A-6123349B2FBC}"/>
              </a:ext>
            </a:extLst>
          </p:cNvPr>
          <p:cNvSpPr/>
          <p:nvPr/>
        </p:nvSpPr>
        <p:spPr>
          <a:xfrm rot="21407813">
            <a:off x="4078939" y="-232035"/>
            <a:ext cx="3230247" cy="4294742"/>
          </a:xfrm>
          <a:custGeom>
            <a:avLst/>
            <a:gdLst>
              <a:gd name="connsiteX0" fmla="*/ 1790700 w 5238750"/>
              <a:gd name="connsiteY0" fmla="*/ 7086600 h 7105650"/>
              <a:gd name="connsiteX1" fmla="*/ 2019300 w 5238750"/>
              <a:gd name="connsiteY1" fmla="*/ 7105650 h 7105650"/>
              <a:gd name="connsiteX2" fmla="*/ 1981200 w 5238750"/>
              <a:gd name="connsiteY2" fmla="*/ 7029450 h 7105650"/>
              <a:gd name="connsiteX3" fmla="*/ 2028825 w 5238750"/>
              <a:gd name="connsiteY3" fmla="*/ 6981825 h 7105650"/>
              <a:gd name="connsiteX4" fmla="*/ 2019300 w 5238750"/>
              <a:gd name="connsiteY4" fmla="*/ 6781800 h 7105650"/>
              <a:gd name="connsiteX5" fmla="*/ 2066925 w 5238750"/>
              <a:gd name="connsiteY5" fmla="*/ 6743700 h 7105650"/>
              <a:gd name="connsiteX6" fmla="*/ 2362200 w 5238750"/>
              <a:gd name="connsiteY6" fmla="*/ 6838950 h 7105650"/>
              <a:gd name="connsiteX7" fmla="*/ 2419350 w 5238750"/>
              <a:gd name="connsiteY7" fmla="*/ 6448425 h 7105650"/>
              <a:gd name="connsiteX8" fmla="*/ 2505075 w 5238750"/>
              <a:gd name="connsiteY8" fmla="*/ 6448425 h 7105650"/>
              <a:gd name="connsiteX9" fmla="*/ 2505075 w 5238750"/>
              <a:gd name="connsiteY9" fmla="*/ 6448425 h 7105650"/>
              <a:gd name="connsiteX10" fmla="*/ 2533650 w 5238750"/>
              <a:gd name="connsiteY10" fmla="*/ 6400800 h 7105650"/>
              <a:gd name="connsiteX11" fmla="*/ 2124075 w 5238750"/>
              <a:gd name="connsiteY11" fmla="*/ 6286500 h 7105650"/>
              <a:gd name="connsiteX12" fmla="*/ 2324100 w 5238750"/>
              <a:gd name="connsiteY12" fmla="*/ 5724525 h 7105650"/>
              <a:gd name="connsiteX13" fmla="*/ 2295525 w 5238750"/>
              <a:gd name="connsiteY13" fmla="*/ 5648325 h 7105650"/>
              <a:gd name="connsiteX14" fmla="*/ 2486025 w 5238750"/>
              <a:gd name="connsiteY14" fmla="*/ 5410200 h 7105650"/>
              <a:gd name="connsiteX15" fmla="*/ 2533650 w 5238750"/>
              <a:gd name="connsiteY15" fmla="*/ 5467350 h 7105650"/>
              <a:gd name="connsiteX16" fmla="*/ 2581275 w 5238750"/>
              <a:gd name="connsiteY16" fmla="*/ 5400675 h 7105650"/>
              <a:gd name="connsiteX17" fmla="*/ 2724150 w 5238750"/>
              <a:gd name="connsiteY17" fmla="*/ 5448300 h 7105650"/>
              <a:gd name="connsiteX18" fmla="*/ 2628900 w 5238750"/>
              <a:gd name="connsiteY18" fmla="*/ 5324475 h 7105650"/>
              <a:gd name="connsiteX19" fmla="*/ 2667000 w 5238750"/>
              <a:gd name="connsiteY19" fmla="*/ 5267325 h 7105650"/>
              <a:gd name="connsiteX20" fmla="*/ 2638425 w 5238750"/>
              <a:gd name="connsiteY20" fmla="*/ 5238750 h 7105650"/>
              <a:gd name="connsiteX21" fmla="*/ 2657475 w 5238750"/>
              <a:gd name="connsiteY21" fmla="*/ 5067300 h 7105650"/>
              <a:gd name="connsiteX22" fmla="*/ 2828925 w 5238750"/>
              <a:gd name="connsiteY22" fmla="*/ 5010150 h 7105650"/>
              <a:gd name="connsiteX23" fmla="*/ 2895600 w 5238750"/>
              <a:gd name="connsiteY23" fmla="*/ 4781550 h 7105650"/>
              <a:gd name="connsiteX24" fmla="*/ 2933700 w 5238750"/>
              <a:gd name="connsiteY24" fmla="*/ 4676775 h 7105650"/>
              <a:gd name="connsiteX25" fmla="*/ 2990850 w 5238750"/>
              <a:gd name="connsiteY25" fmla="*/ 4648200 h 7105650"/>
              <a:gd name="connsiteX26" fmla="*/ 3095625 w 5238750"/>
              <a:gd name="connsiteY26" fmla="*/ 4667250 h 7105650"/>
              <a:gd name="connsiteX27" fmla="*/ 3248025 w 5238750"/>
              <a:gd name="connsiteY27" fmla="*/ 4676775 h 7105650"/>
              <a:gd name="connsiteX28" fmla="*/ 3314700 w 5238750"/>
              <a:gd name="connsiteY28" fmla="*/ 4533900 h 7105650"/>
              <a:gd name="connsiteX29" fmla="*/ 3429000 w 5238750"/>
              <a:gd name="connsiteY29" fmla="*/ 4371975 h 7105650"/>
              <a:gd name="connsiteX30" fmla="*/ 3209925 w 5238750"/>
              <a:gd name="connsiteY30" fmla="*/ 4229100 h 7105650"/>
              <a:gd name="connsiteX31" fmla="*/ 3276600 w 5238750"/>
              <a:gd name="connsiteY31" fmla="*/ 4143375 h 7105650"/>
              <a:gd name="connsiteX32" fmla="*/ 3238500 w 5238750"/>
              <a:gd name="connsiteY32" fmla="*/ 4114800 h 7105650"/>
              <a:gd name="connsiteX33" fmla="*/ 3333750 w 5238750"/>
              <a:gd name="connsiteY33" fmla="*/ 3895725 h 7105650"/>
              <a:gd name="connsiteX34" fmla="*/ 3181350 w 5238750"/>
              <a:gd name="connsiteY34" fmla="*/ 3819525 h 7105650"/>
              <a:gd name="connsiteX35" fmla="*/ 3209925 w 5238750"/>
              <a:gd name="connsiteY35" fmla="*/ 3705225 h 7105650"/>
              <a:gd name="connsiteX36" fmla="*/ 3438525 w 5238750"/>
              <a:gd name="connsiteY36" fmla="*/ 3343275 h 7105650"/>
              <a:gd name="connsiteX37" fmla="*/ 3609975 w 5238750"/>
              <a:gd name="connsiteY37" fmla="*/ 3219450 h 7105650"/>
              <a:gd name="connsiteX38" fmla="*/ 3619500 w 5238750"/>
              <a:gd name="connsiteY38" fmla="*/ 3114675 h 7105650"/>
              <a:gd name="connsiteX39" fmla="*/ 3752850 w 5238750"/>
              <a:gd name="connsiteY39" fmla="*/ 2895600 h 7105650"/>
              <a:gd name="connsiteX40" fmla="*/ 3848100 w 5238750"/>
              <a:gd name="connsiteY40" fmla="*/ 2771775 h 7105650"/>
              <a:gd name="connsiteX41" fmla="*/ 3924300 w 5238750"/>
              <a:gd name="connsiteY41" fmla="*/ 2705100 h 7105650"/>
              <a:gd name="connsiteX42" fmla="*/ 4010025 w 5238750"/>
              <a:gd name="connsiteY42" fmla="*/ 2695575 h 7105650"/>
              <a:gd name="connsiteX43" fmla="*/ 4533900 w 5238750"/>
              <a:gd name="connsiteY43" fmla="*/ 2114550 h 7105650"/>
              <a:gd name="connsiteX44" fmla="*/ 4886325 w 5238750"/>
              <a:gd name="connsiteY44" fmla="*/ 1733550 h 7105650"/>
              <a:gd name="connsiteX45" fmla="*/ 5238750 w 5238750"/>
              <a:gd name="connsiteY45" fmla="*/ 1352550 h 7105650"/>
              <a:gd name="connsiteX46" fmla="*/ 5153025 w 5238750"/>
              <a:gd name="connsiteY46" fmla="*/ 1257300 h 7105650"/>
              <a:gd name="connsiteX47" fmla="*/ 4819650 w 5238750"/>
              <a:gd name="connsiteY47" fmla="*/ 1181100 h 7105650"/>
              <a:gd name="connsiteX48" fmla="*/ 4514850 w 5238750"/>
              <a:gd name="connsiteY48" fmla="*/ 1085850 h 7105650"/>
              <a:gd name="connsiteX49" fmla="*/ 4267200 w 5238750"/>
              <a:gd name="connsiteY49" fmla="*/ 981075 h 7105650"/>
              <a:gd name="connsiteX50" fmla="*/ 4629150 w 5238750"/>
              <a:gd name="connsiteY50" fmla="*/ 304800 h 7105650"/>
              <a:gd name="connsiteX51" fmla="*/ 4686300 w 5238750"/>
              <a:gd name="connsiteY51" fmla="*/ 133350 h 7105650"/>
              <a:gd name="connsiteX52" fmla="*/ 4162425 w 5238750"/>
              <a:gd name="connsiteY52" fmla="*/ 66675 h 7105650"/>
              <a:gd name="connsiteX53" fmla="*/ 4105275 w 5238750"/>
              <a:gd name="connsiteY53" fmla="*/ 0 h 7105650"/>
              <a:gd name="connsiteX54" fmla="*/ 3771900 w 5238750"/>
              <a:gd name="connsiteY54" fmla="*/ 95250 h 7105650"/>
              <a:gd name="connsiteX55" fmla="*/ 3648075 w 5238750"/>
              <a:gd name="connsiteY55" fmla="*/ 247650 h 7105650"/>
              <a:gd name="connsiteX56" fmla="*/ 3648075 w 5238750"/>
              <a:gd name="connsiteY56" fmla="*/ 295275 h 7105650"/>
              <a:gd name="connsiteX57" fmla="*/ 3705225 w 5238750"/>
              <a:gd name="connsiteY57" fmla="*/ 485775 h 7105650"/>
              <a:gd name="connsiteX58" fmla="*/ 3495675 w 5238750"/>
              <a:gd name="connsiteY58" fmla="*/ 466725 h 7105650"/>
              <a:gd name="connsiteX59" fmla="*/ 3457575 w 5238750"/>
              <a:gd name="connsiteY59" fmla="*/ 504825 h 7105650"/>
              <a:gd name="connsiteX60" fmla="*/ 3486150 w 5238750"/>
              <a:gd name="connsiteY60" fmla="*/ 809625 h 7105650"/>
              <a:gd name="connsiteX61" fmla="*/ 3543300 w 5238750"/>
              <a:gd name="connsiteY61" fmla="*/ 990600 h 7105650"/>
              <a:gd name="connsiteX62" fmla="*/ 3552825 w 5238750"/>
              <a:gd name="connsiteY62" fmla="*/ 1057275 h 7105650"/>
              <a:gd name="connsiteX63" fmla="*/ 3467100 w 5238750"/>
              <a:gd name="connsiteY63" fmla="*/ 1076325 h 7105650"/>
              <a:gd name="connsiteX64" fmla="*/ 3362325 w 5238750"/>
              <a:gd name="connsiteY64" fmla="*/ 1076325 h 7105650"/>
              <a:gd name="connsiteX65" fmla="*/ 3305175 w 5238750"/>
              <a:gd name="connsiteY65" fmla="*/ 1114425 h 7105650"/>
              <a:gd name="connsiteX66" fmla="*/ 3305175 w 5238750"/>
              <a:gd name="connsiteY66" fmla="*/ 1209675 h 7105650"/>
              <a:gd name="connsiteX67" fmla="*/ 3457575 w 5238750"/>
              <a:gd name="connsiteY67" fmla="*/ 1371600 h 7105650"/>
              <a:gd name="connsiteX68" fmla="*/ 3629025 w 5238750"/>
              <a:gd name="connsiteY68" fmla="*/ 1419225 h 7105650"/>
              <a:gd name="connsiteX69" fmla="*/ 3724275 w 5238750"/>
              <a:gd name="connsiteY69" fmla="*/ 1514475 h 7105650"/>
              <a:gd name="connsiteX70" fmla="*/ 3724275 w 5238750"/>
              <a:gd name="connsiteY70" fmla="*/ 1581150 h 7105650"/>
              <a:gd name="connsiteX71" fmla="*/ 3524250 w 5238750"/>
              <a:gd name="connsiteY71" fmla="*/ 1704975 h 7105650"/>
              <a:gd name="connsiteX72" fmla="*/ 3486150 w 5238750"/>
              <a:gd name="connsiteY72" fmla="*/ 1800225 h 7105650"/>
              <a:gd name="connsiteX73" fmla="*/ 3686175 w 5238750"/>
              <a:gd name="connsiteY73" fmla="*/ 2057400 h 7105650"/>
              <a:gd name="connsiteX74" fmla="*/ 3686175 w 5238750"/>
              <a:gd name="connsiteY74" fmla="*/ 2171700 h 7105650"/>
              <a:gd name="connsiteX75" fmla="*/ 3562350 w 5238750"/>
              <a:gd name="connsiteY75" fmla="*/ 2266950 h 7105650"/>
              <a:gd name="connsiteX76" fmla="*/ 3457575 w 5238750"/>
              <a:gd name="connsiteY76" fmla="*/ 2476500 h 7105650"/>
              <a:gd name="connsiteX77" fmla="*/ 3343275 w 5238750"/>
              <a:gd name="connsiteY77" fmla="*/ 2543175 h 7105650"/>
              <a:gd name="connsiteX78" fmla="*/ 3219450 w 5238750"/>
              <a:gd name="connsiteY78" fmla="*/ 2590800 h 7105650"/>
              <a:gd name="connsiteX79" fmla="*/ 3124200 w 5238750"/>
              <a:gd name="connsiteY79" fmla="*/ 2676525 h 7105650"/>
              <a:gd name="connsiteX80" fmla="*/ 3057525 w 5238750"/>
              <a:gd name="connsiteY80" fmla="*/ 2838450 h 7105650"/>
              <a:gd name="connsiteX81" fmla="*/ 3000375 w 5238750"/>
              <a:gd name="connsiteY81" fmla="*/ 2876550 h 7105650"/>
              <a:gd name="connsiteX82" fmla="*/ 2647950 w 5238750"/>
              <a:gd name="connsiteY82" fmla="*/ 2867025 h 7105650"/>
              <a:gd name="connsiteX83" fmla="*/ 2476500 w 5238750"/>
              <a:gd name="connsiteY83" fmla="*/ 2933700 h 7105650"/>
              <a:gd name="connsiteX84" fmla="*/ 2476500 w 5238750"/>
              <a:gd name="connsiteY84" fmla="*/ 2933700 h 7105650"/>
              <a:gd name="connsiteX85" fmla="*/ 2466975 w 5238750"/>
              <a:gd name="connsiteY85" fmla="*/ 3009900 h 7105650"/>
              <a:gd name="connsiteX86" fmla="*/ 2514600 w 5238750"/>
              <a:gd name="connsiteY86" fmla="*/ 3086100 h 7105650"/>
              <a:gd name="connsiteX87" fmla="*/ 2552700 w 5238750"/>
              <a:gd name="connsiteY87" fmla="*/ 3124200 h 7105650"/>
              <a:gd name="connsiteX88" fmla="*/ 2571750 w 5238750"/>
              <a:gd name="connsiteY88" fmla="*/ 3505200 h 7105650"/>
              <a:gd name="connsiteX89" fmla="*/ 2667000 w 5238750"/>
              <a:gd name="connsiteY89" fmla="*/ 3619500 h 7105650"/>
              <a:gd name="connsiteX90" fmla="*/ 2495550 w 5238750"/>
              <a:gd name="connsiteY90" fmla="*/ 3838575 h 7105650"/>
              <a:gd name="connsiteX91" fmla="*/ 2743200 w 5238750"/>
              <a:gd name="connsiteY91" fmla="*/ 4010025 h 7105650"/>
              <a:gd name="connsiteX92" fmla="*/ 2619375 w 5238750"/>
              <a:gd name="connsiteY92" fmla="*/ 4124325 h 7105650"/>
              <a:gd name="connsiteX93" fmla="*/ 2457450 w 5238750"/>
              <a:gd name="connsiteY93" fmla="*/ 4467225 h 7105650"/>
              <a:gd name="connsiteX94" fmla="*/ 2590800 w 5238750"/>
              <a:gd name="connsiteY94" fmla="*/ 4505325 h 7105650"/>
              <a:gd name="connsiteX95" fmla="*/ 2571750 w 5238750"/>
              <a:gd name="connsiteY95" fmla="*/ 4562475 h 7105650"/>
              <a:gd name="connsiteX96" fmla="*/ 2571750 w 5238750"/>
              <a:gd name="connsiteY96" fmla="*/ 4562475 h 7105650"/>
              <a:gd name="connsiteX97" fmla="*/ 2505075 w 5238750"/>
              <a:gd name="connsiteY97" fmla="*/ 4695825 h 7105650"/>
              <a:gd name="connsiteX98" fmla="*/ 2457450 w 5238750"/>
              <a:gd name="connsiteY98" fmla="*/ 4819650 h 7105650"/>
              <a:gd name="connsiteX99" fmla="*/ 2533650 w 5238750"/>
              <a:gd name="connsiteY99" fmla="*/ 4857750 h 7105650"/>
              <a:gd name="connsiteX100" fmla="*/ 2162175 w 5238750"/>
              <a:gd name="connsiteY100" fmla="*/ 5162550 h 7105650"/>
              <a:gd name="connsiteX101" fmla="*/ 1771650 w 5238750"/>
              <a:gd name="connsiteY101" fmla="*/ 5029200 h 7105650"/>
              <a:gd name="connsiteX102" fmla="*/ 1628775 w 5238750"/>
              <a:gd name="connsiteY102" fmla="*/ 5019675 h 7105650"/>
              <a:gd name="connsiteX103" fmla="*/ 1619250 w 5238750"/>
              <a:gd name="connsiteY103" fmla="*/ 4848225 h 7105650"/>
              <a:gd name="connsiteX104" fmla="*/ 1619250 w 5238750"/>
              <a:gd name="connsiteY104" fmla="*/ 4848225 h 7105650"/>
              <a:gd name="connsiteX105" fmla="*/ 1657350 w 5238750"/>
              <a:gd name="connsiteY105" fmla="*/ 4686300 h 7105650"/>
              <a:gd name="connsiteX106" fmla="*/ 1657350 w 5238750"/>
              <a:gd name="connsiteY106" fmla="*/ 4686300 h 7105650"/>
              <a:gd name="connsiteX107" fmla="*/ 1657350 w 5238750"/>
              <a:gd name="connsiteY107" fmla="*/ 4686300 h 7105650"/>
              <a:gd name="connsiteX108" fmla="*/ 1724025 w 5238750"/>
              <a:gd name="connsiteY108" fmla="*/ 4705350 h 7105650"/>
              <a:gd name="connsiteX109" fmla="*/ 1771650 w 5238750"/>
              <a:gd name="connsiteY109" fmla="*/ 4533900 h 7105650"/>
              <a:gd name="connsiteX110" fmla="*/ 1714500 w 5238750"/>
              <a:gd name="connsiteY110" fmla="*/ 4533900 h 7105650"/>
              <a:gd name="connsiteX111" fmla="*/ 1666875 w 5238750"/>
              <a:gd name="connsiteY111" fmla="*/ 4629150 h 7105650"/>
              <a:gd name="connsiteX112" fmla="*/ 1152525 w 5238750"/>
              <a:gd name="connsiteY112" fmla="*/ 4448175 h 7105650"/>
              <a:gd name="connsiteX113" fmla="*/ 1076325 w 5238750"/>
              <a:gd name="connsiteY113" fmla="*/ 4724400 h 7105650"/>
              <a:gd name="connsiteX114" fmla="*/ 971550 w 5238750"/>
              <a:gd name="connsiteY114" fmla="*/ 4676775 h 7105650"/>
              <a:gd name="connsiteX115" fmla="*/ 800100 w 5238750"/>
              <a:gd name="connsiteY115" fmla="*/ 4705350 h 7105650"/>
              <a:gd name="connsiteX116" fmla="*/ 342900 w 5238750"/>
              <a:gd name="connsiteY116" fmla="*/ 4572000 h 7105650"/>
              <a:gd name="connsiteX117" fmla="*/ 219075 w 5238750"/>
              <a:gd name="connsiteY117" fmla="*/ 4543425 h 7105650"/>
              <a:gd name="connsiteX118" fmla="*/ 276225 w 5238750"/>
              <a:gd name="connsiteY118" fmla="*/ 4133850 h 7105650"/>
              <a:gd name="connsiteX119" fmla="*/ 333375 w 5238750"/>
              <a:gd name="connsiteY119" fmla="*/ 4114800 h 7105650"/>
              <a:gd name="connsiteX120" fmla="*/ 323850 w 5238750"/>
              <a:gd name="connsiteY120" fmla="*/ 4000500 h 7105650"/>
              <a:gd name="connsiteX121" fmla="*/ 409575 w 5238750"/>
              <a:gd name="connsiteY121" fmla="*/ 3867150 h 7105650"/>
              <a:gd name="connsiteX122" fmla="*/ 295275 w 5238750"/>
              <a:gd name="connsiteY122" fmla="*/ 3800475 h 7105650"/>
              <a:gd name="connsiteX123" fmla="*/ 152400 w 5238750"/>
              <a:gd name="connsiteY123" fmla="*/ 4000500 h 7105650"/>
              <a:gd name="connsiteX124" fmla="*/ 95250 w 5238750"/>
              <a:gd name="connsiteY124" fmla="*/ 3971925 h 7105650"/>
              <a:gd name="connsiteX125" fmla="*/ 95250 w 5238750"/>
              <a:gd name="connsiteY125" fmla="*/ 3971925 h 7105650"/>
              <a:gd name="connsiteX126" fmla="*/ 0 w 5238750"/>
              <a:gd name="connsiteY126" fmla="*/ 4000500 h 7105650"/>
              <a:gd name="connsiteX127" fmla="*/ 0 w 5238750"/>
              <a:gd name="connsiteY127" fmla="*/ 4305300 h 7105650"/>
              <a:gd name="connsiteX128" fmla="*/ 295275 w 5238750"/>
              <a:gd name="connsiteY128" fmla="*/ 4914900 h 7105650"/>
              <a:gd name="connsiteX129" fmla="*/ 133350 w 5238750"/>
              <a:gd name="connsiteY129" fmla="*/ 5133975 h 7105650"/>
              <a:gd name="connsiteX130" fmla="*/ 57150 w 5238750"/>
              <a:gd name="connsiteY130" fmla="*/ 5324475 h 7105650"/>
              <a:gd name="connsiteX131" fmla="*/ 523875 w 5238750"/>
              <a:gd name="connsiteY131" fmla="*/ 5429250 h 7105650"/>
              <a:gd name="connsiteX132" fmla="*/ 400050 w 5238750"/>
              <a:gd name="connsiteY132" fmla="*/ 5886450 h 7105650"/>
              <a:gd name="connsiteX133" fmla="*/ 628650 w 5238750"/>
              <a:gd name="connsiteY133" fmla="*/ 5867400 h 7105650"/>
              <a:gd name="connsiteX134" fmla="*/ 1009650 w 5238750"/>
              <a:gd name="connsiteY134" fmla="*/ 5924550 h 7105650"/>
              <a:gd name="connsiteX135" fmla="*/ 990600 w 5238750"/>
              <a:gd name="connsiteY135" fmla="*/ 6057900 h 7105650"/>
              <a:gd name="connsiteX136" fmla="*/ 1009650 w 5238750"/>
              <a:gd name="connsiteY136" fmla="*/ 6181725 h 7105650"/>
              <a:gd name="connsiteX137" fmla="*/ 914400 w 5238750"/>
              <a:gd name="connsiteY137" fmla="*/ 6638925 h 7105650"/>
              <a:gd name="connsiteX138" fmla="*/ 1238250 w 5238750"/>
              <a:gd name="connsiteY138" fmla="*/ 6715125 h 7105650"/>
              <a:gd name="connsiteX139" fmla="*/ 1676400 w 5238750"/>
              <a:gd name="connsiteY139" fmla="*/ 6800850 h 7105650"/>
              <a:gd name="connsiteX140" fmla="*/ 1857375 w 5238750"/>
              <a:gd name="connsiteY140" fmla="*/ 6800850 h 7105650"/>
              <a:gd name="connsiteX141" fmla="*/ 1790700 w 5238750"/>
              <a:gd name="connsiteY141" fmla="*/ 7086600 h 71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238750" h="7105650">
                <a:moveTo>
                  <a:pt x="1790700" y="7086600"/>
                </a:moveTo>
                <a:lnTo>
                  <a:pt x="2019300" y="7105650"/>
                </a:lnTo>
                <a:lnTo>
                  <a:pt x="1981200" y="7029450"/>
                </a:lnTo>
                <a:lnTo>
                  <a:pt x="2028825" y="6981825"/>
                </a:lnTo>
                <a:lnTo>
                  <a:pt x="2019300" y="6781800"/>
                </a:lnTo>
                <a:lnTo>
                  <a:pt x="2066925" y="6743700"/>
                </a:lnTo>
                <a:lnTo>
                  <a:pt x="2362200" y="6838950"/>
                </a:lnTo>
                <a:lnTo>
                  <a:pt x="2419350" y="6448425"/>
                </a:lnTo>
                <a:lnTo>
                  <a:pt x="2505075" y="6448425"/>
                </a:lnTo>
                <a:lnTo>
                  <a:pt x="2505075" y="6448425"/>
                </a:lnTo>
                <a:lnTo>
                  <a:pt x="2533650" y="6400800"/>
                </a:lnTo>
                <a:lnTo>
                  <a:pt x="2124075" y="6286500"/>
                </a:lnTo>
                <a:lnTo>
                  <a:pt x="2324100" y="5724525"/>
                </a:lnTo>
                <a:lnTo>
                  <a:pt x="2295525" y="5648325"/>
                </a:lnTo>
                <a:lnTo>
                  <a:pt x="2486025" y="5410200"/>
                </a:lnTo>
                <a:lnTo>
                  <a:pt x="2533650" y="5467350"/>
                </a:lnTo>
                <a:lnTo>
                  <a:pt x="2581275" y="5400675"/>
                </a:lnTo>
                <a:lnTo>
                  <a:pt x="2724150" y="5448300"/>
                </a:lnTo>
                <a:lnTo>
                  <a:pt x="2628900" y="5324475"/>
                </a:lnTo>
                <a:lnTo>
                  <a:pt x="2667000" y="5267325"/>
                </a:lnTo>
                <a:lnTo>
                  <a:pt x="2638425" y="5238750"/>
                </a:lnTo>
                <a:lnTo>
                  <a:pt x="2657475" y="5067300"/>
                </a:lnTo>
                <a:lnTo>
                  <a:pt x="2828925" y="5010150"/>
                </a:lnTo>
                <a:lnTo>
                  <a:pt x="2895600" y="4781550"/>
                </a:lnTo>
                <a:lnTo>
                  <a:pt x="2933700" y="4676775"/>
                </a:lnTo>
                <a:lnTo>
                  <a:pt x="2990850" y="4648200"/>
                </a:lnTo>
                <a:lnTo>
                  <a:pt x="3095625" y="4667250"/>
                </a:lnTo>
                <a:lnTo>
                  <a:pt x="3248025" y="4676775"/>
                </a:lnTo>
                <a:lnTo>
                  <a:pt x="3314700" y="4533900"/>
                </a:lnTo>
                <a:lnTo>
                  <a:pt x="3429000" y="4371975"/>
                </a:lnTo>
                <a:lnTo>
                  <a:pt x="3209925" y="4229100"/>
                </a:lnTo>
                <a:lnTo>
                  <a:pt x="3276600" y="4143375"/>
                </a:lnTo>
                <a:lnTo>
                  <a:pt x="3238500" y="4114800"/>
                </a:lnTo>
                <a:lnTo>
                  <a:pt x="3333750" y="3895725"/>
                </a:lnTo>
                <a:lnTo>
                  <a:pt x="3181350" y="3819525"/>
                </a:lnTo>
                <a:lnTo>
                  <a:pt x="3209925" y="3705225"/>
                </a:lnTo>
                <a:lnTo>
                  <a:pt x="3438525" y="3343275"/>
                </a:lnTo>
                <a:lnTo>
                  <a:pt x="3609975" y="3219450"/>
                </a:lnTo>
                <a:lnTo>
                  <a:pt x="3619500" y="3114675"/>
                </a:lnTo>
                <a:lnTo>
                  <a:pt x="3752850" y="2895600"/>
                </a:lnTo>
                <a:lnTo>
                  <a:pt x="3848100" y="2771775"/>
                </a:lnTo>
                <a:lnTo>
                  <a:pt x="3924300" y="2705100"/>
                </a:lnTo>
                <a:lnTo>
                  <a:pt x="4010025" y="2695575"/>
                </a:lnTo>
                <a:lnTo>
                  <a:pt x="4533900" y="2114550"/>
                </a:lnTo>
                <a:lnTo>
                  <a:pt x="4886325" y="1733550"/>
                </a:lnTo>
                <a:lnTo>
                  <a:pt x="5238750" y="1352550"/>
                </a:lnTo>
                <a:lnTo>
                  <a:pt x="5153025" y="1257300"/>
                </a:lnTo>
                <a:lnTo>
                  <a:pt x="4819650" y="1181100"/>
                </a:lnTo>
                <a:lnTo>
                  <a:pt x="4514850" y="1085850"/>
                </a:lnTo>
                <a:lnTo>
                  <a:pt x="4267200" y="981075"/>
                </a:lnTo>
                <a:lnTo>
                  <a:pt x="4629150" y="304800"/>
                </a:lnTo>
                <a:lnTo>
                  <a:pt x="4686300" y="133350"/>
                </a:lnTo>
                <a:lnTo>
                  <a:pt x="4162425" y="66675"/>
                </a:lnTo>
                <a:lnTo>
                  <a:pt x="4105275" y="0"/>
                </a:lnTo>
                <a:lnTo>
                  <a:pt x="3771900" y="95250"/>
                </a:lnTo>
                <a:lnTo>
                  <a:pt x="3648075" y="247650"/>
                </a:lnTo>
                <a:lnTo>
                  <a:pt x="3648075" y="295275"/>
                </a:lnTo>
                <a:lnTo>
                  <a:pt x="3705225" y="485775"/>
                </a:lnTo>
                <a:lnTo>
                  <a:pt x="3495675" y="466725"/>
                </a:lnTo>
                <a:lnTo>
                  <a:pt x="3457575" y="504825"/>
                </a:lnTo>
                <a:lnTo>
                  <a:pt x="3486150" y="809625"/>
                </a:lnTo>
                <a:lnTo>
                  <a:pt x="3543300" y="990600"/>
                </a:lnTo>
                <a:lnTo>
                  <a:pt x="3552825" y="1057275"/>
                </a:lnTo>
                <a:lnTo>
                  <a:pt x="3467100" y="1076325"/>
                </a:lnTo>
                <a:lnTo>
                  <a:pt x="3362325" y="1076325"/>
                </a:lnTo>
                <a:lnTo>
                  <a:pt x="3305175" y="1114425"/>
                </a:lnTo>
                <a:lnTo>
                  <a:pt x="3305175" y="1209675"/>
                </a:lnTo>
                <a:lnTo>
                  <a:pt x="3457575" y="1371600"/>
                </a:lnTo>
                <a:lnTo>
                  <a:pt x="3629025" y="1419225"/>
                </a:lnTo>
                <a:lnTo>
                  <a:pt x="3724275" y="1514475"/>
                </a:lnTo>
                <a:lnTo>
                  <a:pt x="3724275" y="1581150"/>
                </a:lnTo>
                <a:lnTo>
                  <a:pt x="3524250" y="1704975"/>
                </a:lnTo>
                <a:lnTo>
                  <a:pt x="3486150" y="1800225"/>
                </a:lnTo>
                <a:lnTo>
                  <a:pt x="3686175" y="2057400"/>
                </a:lnTo>
                <a:lnTo>
                  <a:pt x="3686175" y="2171700"/>
                </a:lnTo>
                <a:lnTo>
                  <a:pt x="3562350" y="2266950"/>
                </a:lnTo>
                <a:lnTo>
                  <a:pt x="3457575" y="2476500"/>
                </a:lnTo>
                <a:lnTo>
                  <a:pt x="3343275" y="2543175"/>
                </a:lnTo>
                <a:lnTo>
                  <a:pt x="3219450" y="2590800"/>
                </a:lnTo>
                <a:lnTo>
                  <a:pt x="3124200" y="2676525"/>
                </a:lnTo>
                <a:lnTo>
                  <a:pt x="3057525" y="2838450"/>
                </a:lnTo>
                <a:lnTo>
                  <a:pt x="3000375" y="2876550"/>
                </a:lnTo>
                <a:lnTo>
                  <a:pt x="2647950" y="2867025"/>
                </a:lnTo>
                <a:lnTo>
                  <a:pt x="2476500" y="2933700"/>
                </a:lnTo>
                <a:lnTo>
                  <a:pt x="2476500" y="2933700"/>
                </a:lnTo>
                <a:lnTo>
                  <a:pt x="2466975" y="3009900"/>
                </a:lnTo>
                <a:lnTo>
                  <a:pt x="2514600" y="3086100"/>
                </a:lnTo>
                <a:lnTo>
                  <a:pt x="2552700" y="3124200"/>
                </a:lnTo>
                <a:lnTo>
                  <a:pt x="2571750" y="3505200"/>
                </a:lnTo>
                <a:lnTo>
                  <a:pt x="2667000" y="3619500"/>
                </a:lnTo>
                <a:lnTo>
                  <a:pt x="2495550" y="3838575"/>
                </a:lnTo>
                <a:lnTo>
                  <a:pt x="2743200" y="4010025"/>
                </a:lnTo>
                <a:lnTo>
                  <a:pt x="2619375" y="4124325"/>
                </a:lnTo>
                <a:lnTo>
                  <a:pt x="2457450" y="4467225"/>
                </a:lnTo>
                <a:lnTo>
                  <a:pt x="2590800" y="4505325"/>
                </a:lnTo>
                <a:lnTo>
                  <a:pt x="2571750" y="4562475"/>
                </a:lnTo>
                <a:lnTo>
                  <a:pt x="2571750" y="4562475"/>
                </a:lnTo>
                <a:lnTo>
                  <a:pt x="2505075" y="4695825"/>
                </a:lnTo>
                <a:lnTo>
                  <a:pt x="2457450" y="4819650"/>
                </a:lnTo>
                <a:lnTo>
                  <a:pt x="2533650" y="4857750"/>
                </a:lnTo>
                <a:lnTo>
                  <a:pt x="2162175" y="5162550"/>
                </a:lnTo>
                <a:lnTo>
                  <a:pt x="1771650" y="5029200"/>
                </a:lnTo>
                <a:lnTo>
                  <a:pt x="1628775" y="5019675"/>
                </a:lnTo>
                <a:lnTo>
                  <a:pt x="1619250" y="4848225"/>
                </a:lnTo>
                <a:lnTo>
                  <a:pt x="1619250" y="4848225"/>
                </a:lnTo>
                <a:lnTo>
                  <a:pt x="1657350" y="4686300"/>
                </a:lnTo>
                <a:lnTo>
                  <a:pt x="1657350" y="4686300"/>
                </a:lnTo>
                <a:lnTo>
                  <a:pt x="1657350" y="4686300"/>
                </a:lnTo>
                <a:lnTo>
                  <a:pt x="1724025" y="4705350"/>
                </a:lnTo>
                <a:lnTo>
                  <a:pt x="1771650" y="4533900"/>
                </a:lnTo>
                <a:lnTo>
                  <a:pt x="1714500" y="4533900"/>
                </a:lnTo>
                <a:lnTo>
                  <a:pt x="1666875" y="4629150"/>
                </a:lnTo>
                <a:lnTo>
                  <a:pt x="1152525" y="4448175"/>
                </a:lnTo>
                <a:lnTo>
                  <a:pt x="1076325" y="4724400"/>
                </a:lnTo>
                <a:lnTo>
                  <a:pt x="971550" y="4676775"/>
                </a:lnTo>
                <a:lnTo>
                  <a:pt x="800100" y="4705350"/>
                </a:lnTo>
                <a:lnTo>
                  <a:pt x="342900" y="4572000"/>
                </a:lnTo>
                <a:lnTo>
                  <a:pt x="219075" y="4543425"/>
                </a:lnTo>
                <a:lnTo>
                  <a:pt x="276225" y="4133850"/>
                </a:lnTo>
                <a:lnTo>
                  <a:pt x="333375" y="4114800"/>
                </a:lnTo>
                <a:lnTo>
                  <a:pt x="323850" y="4000500"/>
                </a:lnTo>
                <a:lnTo>
                  <a:pt x="409575" y="3867150"/>
                </a:lnTo>
                <a:lnTo>
                  <a:pt x="295275" y="3800475"/>
                </a:lnTo>
                <a:lnTo>
                  <a:pt x="152400" y="4000500"/>
                </a:lnTo>
                <a:lnTo>
                  <a:pt x="95250" y="3971925"/>
                </a:lnTo>
                <a:lnTo>
                  <a:pt x="95250" y="3971925"/>
                </a:lnTo>
                <a:lnTo>
                  <a:pt x="0" y="4000500"/>
                </a:lnTo>
                <a:lnTo>
                  <a:pt x="0" y="4305300"/>
                </a:lnTo>
                <a:lnTo>
                  <a:pt x="295275" y="4914900"/>
                </a:lnTo>
                <a:lnTo>
                  <a:pt x="133350" y="5133975"/>
                </a:lnTo>
                <a:lnTo>
                  <a:pt x="57150" y="5324475"/>
                </a:lnTo>
                <a:lnTo>
                  <a:pt x="523875" y="5429250"/>
                </a:lnTo>
                <a:lnTo>
                  <a:pt x="400050" y="5886450"/>
                </a:lnTo>
                <a:lnTo>
                  <a:pt x="628650" y="5867400"/>
                </a:lnTo>
                <a:lnTo>
                  <a:pt x="1009650" y="5924550"/>
                </a:lnTo>
                <a:lnTo>
                  <a:pt x="990600" y="6057900"/>
                </a:lnTo>
                <a:lnTo>
                  <a:pt x="1009650" y="6181725"/>
                </a:lnTo>
                <a:lnTo>
                  <a:pt x="914400" y="6638925"/>
                </a:lnTo>
                <a:lnTo>
                  <a:pt x="1238250" y="6715125"/>
                </a:lnTo>
                <a:lnTo>
                  <a:pt x="1676400" y="6800850"/>
                </a:lnTo>
                <a:lnTo>
                  <a:pt x="1857375" y="6800850"/>
                </a:lnTo>
                <a:lnTo>
                  <a:pt x="1790700" y="7086600"/>
                </a:lnTo>
                <a:close/>
              </a:path>
            </a:pathLst>
          </a:custGeom>
          <a:solidFill>
            <a:srgbClr val="FFCCFF">
              <a:alpha val="20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8786F1-EFED-4ED7-913F-5A95BF105C56}"/>
              </a:ext>
            </a:extLst>
          </p:cNvPr>
          <p:cNvSpPr/>
          <p:nvPr/>
        </p:nvSpPr>
        <p:spPr>
          <a:xfrm rot="21407813">
            <a:off x="10183361" y="4049014"/>
            <a:ext cx="883933" cy="1175224"/>
          </a:xfrm>
          <a:custGeom>
            <a:avLst/>
            <a:gdLst>
              <a:gd name="connsiteX0" fmla="*/ 1790700 w 5238750"/>
              <a:gd name="connsiteY0" fmla="*/ 7086600 h 7105650"/>
              <a:gd name="connsiteX1" fmla="*/ 2019300 w 5238750"/>
              <a:gd name="connsiteY1" fmla="*/ 7105650 h 7105650"/>
              <a:gd name="connsiteX2" fmla="*/ 1981200 w 5238750"/>
              <a:gd name="connsiteY2" fmla="*/ 7029450 h 7105650"/>
              <a:gd name="connsiteX3" fmla="*/ 2028825 w 5238750"/>
              <a:gd name="connsiteY3" fmla="*/ 6981825 h 7105650"/>
              <a:gd name="connsiteX4" fmla="*/ 2019300 w 5238750"/>
              <a:gd name="connsiteY4" fmla="*/ 6781800 h 7105650"/>
              <a:gd name="connsiteX5" fmla="*/ 2066925 w 5238750"/>
              <a:gd name="connsiteY5" fmla="*/ 6743700 h 7105650"/>
              <a:gd name="connsiteX6" fmla="*/ 2362200 w 5238750"/>
              <a:gd name="connsiteY6" fmla="*/ 6838950 h 7105650"/>
              <a:gd name="connsiteX7" fmla="*/ 2419350 w 5238750"/>
              <a:gd name="connsiteY7" fmla="*/ 6448425 h 7105650"/>
              <a:gd name="connsiteX8" fmla="*/ 2505075 w 5238750"/>
              <a:gd name="connsiteY8" fmla="*/ 6448425 h 7105650"/>
              <a:gd name="connsiteX9" fmla="*/ 2505075 w 5238750"/>
              <a:gd name="connsiteY9" fmla="*/ 6448425 h 7105650"/>
              <a:gd name="connsiteX10" fmla="*/ 2533650 w 5238750"/>
              <a:gd name="connsiteY10" fmla="*/ 6400800 h 7105650"/>
              <a:gd name="connsiteX11" fmla="*/ 2124075 w 5238750"/>
              <a:gd name="connsiteY11" fmla="*/ 6286500 h 7105650"/>
              <a:gd name="connsiteX12" fmla="*/ 2324100 w 5238750"/>
              <a:gd name="connsiteY12" fmla="*/ 5724525 h 7105650"/>
              <a:gd name="connsiteX13" fmla="*/ 2295525 w 5238750"/>
              <a:gd name="connsiteY13" fmla="*/ 5648325 h 7105650"/>
              <a:gd name="connsiteX14" fmla="*/ 2486025 w 5238750"/>
              <a:gd name="connsiteY14" fmla="*/ 5410200 h 7105650"/>
              <a:gd name="connsiteX15" fmla="*/ 2533650 w 5238750"/>
              <a:gd name="connsiteY15" fmla="*/ 5467350 h 7105650"/>
              <a:gd name="connsiteX16" fmla="*/ 2581275 w 5238750"/>
              <a:gd name="connsiteY16" fmla="*/ 5400675 h 7105650"/>
              <a:gd name="connsiteX17" fmla="*/ 2724150 w 5238750"/>
              <a:gd name="connsiteY17" fmla="*/ 5448300 h 7105650"/>
              <a:gd name="connsiteX18" fmla="*/ 2628900 w 5238750"/>
              <a:gd name="connsiteY18" fmla="*/ 5324475 h 7105650"/>
              <a:gd name="connsiteX19" fmla="*/ 2667000 w 5238750"/>
              <a:gd name="connsiteY19" fmla="*/ 5267325 h 7105650"/>
              <a:gd name="connsiteX20" fmla="*/ 2638425 w 5238750"/>
              <a:gd name="connsiteY20" fmla="*/ 5238750 h 7105650"/>
              <a:gd name="connsiteX21" fmla="*/ 2657475 w 5238750"/>
              <a:gd name="connsiteY21" fmla="*/ 5067300 h 7105650"/>
              <a:gd name="connsiteX22" fmla="*/ 2828925 w 5238750"/>
              <a:gd name="connsiteY22" fmla="*/ 5010150 h 7105650"/>
              <a:gd name="connsiteX23" fmla="*/ 2895600 w 5238750"/>
              <a:gd name="connsiteY23" fmla="*/ 4781550 h 7105650"/>
              <a:gd name="connsiteX24" fmla="*/ 2933700 w 5238750"/>
              <a:gd name="connsiteY24" fmla="*/ 4676775 h 7105650"/>
              <a:gd name="connsiteX25" fmla="*/ 2990850 w 5238750"/>
              <a:gd name="connsiteY25" fmla="*/ 4648200 h 7105650"/>
              <a:gd name="connsiteX26" fmla="*/ 3095625 w 5238750"/>
              <a:gd name="connsiteY26" fmla="*/ 4667250 h 7105650"/>
              <a:gd name="connsiteX27" fmla="*/ 3248025 w 5238750"/>
              <a:gd name="connsiteY27" fmla="*/ 4676775 h 7105650"/>
              <a:gd name="connsiteX28" fmla="*/ 3314700 w 5238750"/>
              <a:gd name="connsiteY28" fmla="*/ 4533900 h 7105650"/>
              <a:gd name="connsiteX29" fmla="*/ 3429000 w 5238750"/>
              <a:gd name="connsiteY29" fmla="*/ 4371975 h 7105650"/>
              <a:gd name="connsiteX30" fmla="*/ 3209925 w 5238750"/>
              <a:gd name="connsiteY30" fmla="*/ 4229100 h 7105650"/>
              <a:gd name="connsiteX31" fmla="*/ 3276600 w 5238750"/>
              <a:gd name="connsiteY31" fmla="*/ 4143375 h 7105650"/>
              <a:gd name="connsiteX32" fmla="*/ 3238500 w 5238750"/>
              <a:gd name="connsiteY32" fmla="*/ 4114800 h 7105650"/>
              <a:gd name="connsiteX33" fmla="*/ 3333750 w 5238750"/>
              <a:gd name="connsiteY33" fmla="*/ 3895725 h 7105650"/>
              <a:gd name="connsiteX34" fmla="*/ 3181350 w 5238750"/>
              <a:gd name="connsiteY34" fmla="*/ 3819525 h 7105650"/>
              <a:gd name="connsiteX35" fmla="*/ 3209925 w 5238750"/>
              <a:gd name="connsiteY35" fmla="*/ 3705225 h 7105650"/>
              <a:gd name="connsiteX36" fmla="*/ 3438525 w 5238750"/>
              <a:gd name="connsiteY36" fmla="*/ 3343275 h 7105650"/>
              <a:gd name="connsiteX37" fmla="*/ 3609975 w 5238750"/>
              <a:gd name="connsiteY37" fmla="*/ 3219450 h 7105650"/>
              <a:gd name="connsiteX38" fmla="*/ 3619500 w 5238750"/>
              <a:gd name="connsiteY38" fmla="*/ 3114675 h 7105650"/>
              <a:gd name="connsiteX39" fmla="*/ 3752850 w 5238750"/>
              <a:gd name="connsiteY39" fmla="*/ 2895600 h 7105650"/>
              <a:gd name="connsiteX40" fmla="*/ 3848100 w 5238750"/>
              <a:gd name="connsiteY40" fmla="*/ 2771775 h 7105650"/>
              <a:gd name="connsiteX41" fmla="*/ 3924300 w 5238750"/>
              <a:gd name="connsiteY41" fmla="*/ 2705100 h 7105650"/>
              <a:gd name="connsiteX42" fmla="*/ 4010025 w 5238750"/>
              <a:gd name="connsiteY42" fmla="*/ 2695575 h 7105650"/>
              <a:gd name="connsiteX43" fmla="*/ 4533900 w 5238750"/>
              <a:gd name="connsiteY43" fmla="*/ 2114550 h 7105650"/>
              <a:gd name="connsiteX44" fmla="*/ 4886325 w 5238750"/>
              <a:gd name="connsiteY44" fmla="*/ 1733550 h 7105650"/>
              <a:gd name="connsiteX45" fmla="*/ 5238750 w 5238750"/>
              <a:gd name="connsiteY45" fmla="*/ 1352550 h 7105650"/>
              <a:gd name="connsiteX46" fmla="*/ 5153025 w 5238750"/>
              <a:gd name="connsiteY46" fmla="*/ 1257300 h 7105650"/>
              <a:gd name="connsiteX47" fmla="*/ 4819650 w 5238750"/>
              <a:gd name="connsiteY47" fmla="*/ 1181100 h 7105650"/>
              <a:gd name="connsiteX48" fmla="*/ 4514850 w 5238750"/>
              <a:gd name="connsiteY48" fmla="*/ 1085850 h 7105650"/>
              <a:gd name="connsiteX49" fmla="*/ 4267200 w 5238750"/>
              <a:gd name="connsiteY49" fmla="*/ 981075 h 7105650"/>
              <a:gd name="connsiteX50" fmla="*/ 4629150 w 5238750"/>
              <a:gd name="connsiteY50" fmla="*/ 304800 h 7105650"/>
              <a:gd name="connsiteX51" fmla="*/ 4686300 w 5238750"/>
              <a:gd name="connsiteY51" fmla="*/ 133350 h 7105650"/>
              <a:gd name="connsiteX52" fmla="*/ 4162425 w 5238750"/>
              <a:gd name="connsiteY52" fmla="*/ 66675 h 7105650"/>
              <a:gd name="connsiteX53" fmla="*/ 4105275 w 5238750"/>
              <a:gd name="connsiteY53" fmla="*/ 0 h 7105650"/>
              <a:gd name="connsiteX54" fmla="*/ 3771900 w 5238750"/>
              <a:gd name="connsiteY54" fmla="*/ 95250 h 7105650"/>
              <a:gd name="connsiteX55" fmla="*/ 3648075 w 5238750"/>
              <a:gd name="connsiteY55" fmla="*/ 247650 h 7105650"/>
              <a:gd name="connsiteX56" fmla="*/ 3648075 w 5238750"/>
              <a:gd name="connsiteY56" fmla="*/ 295275 h 7105650"/>
              <a:gd name="connsiteX57" fmla="*/ 3705225 w 5238750"/>
              <a:gd name="connsiteY57" fmla="*/ 485775 h 7105650"/>
              <a:gd name="connsiteX58" fmla="*/ 3495675 w 5238750"/>
              <a:gd name="connsiteY58" fmla="*/ 466725 h 7105650"/>
              <a:gd name="connsiteX59" fmla="*/ 3457575 w 5238750"/>
              <a:gd name="connsiteY59" fmla="*/ 504825 h 7105650"/>
              <a:gd name="connsiteX60" fmla="*/ 3486150 w 5238750"/>
              <a:gd name="connsiteY60" fmla="*/ 809625 h 7105650"/>
              <a:gd name="connsiteX61" fmla="*/ 3543300 w 5238750"/>
              <a:gd name="connsiteY61" fmla="*/ 990600 h 7105650"/>
              <a:gd name="connsiteX62" fmla="*/ 3552825 w 5238750"/>
              <a:gd name="connsiteY62" fmla="*/ 1057275 h 7105650"/>
              <a:gd name="connsiteX63" fmla="*/ 3467100 w 5238750"/>
              <a:gd name="connsiteY63" fmla="*/ 1076325 h 7105650"/>
              <a:gd name="connsiteX64" fmla="*/ 3362325 w 5238750"/>
              <a:gd name="connsiteY64" fmla="*/ 1076325 h 7105650"/>
              <a:gd name="connsiteX65" fmla="*/ 3305175 w 5238750"/>
              <a:gd name="connsiteY65" fmla="*/ 1114425 h 7105650"/>
              <a:gd name="connsiteX66" fmla="*/ 3305175 w 5238750"/>
              <a:gd name="connsiteY66" fmla="*/ 1209675 h 7105650"/>
              <a:gd name="connsiteX67" fmla="*/ 3457575 w 5238750"/>
              <a:gd name="connsiteY67" fmla="*/ 1371600 h 7105650"/>
              <a:gd name="connsiteX68" fmla="*/ 3629025 w 5238750"/>
              <a:gd name="connsiteY68" fmla="*/ 1419225 h 7105650"/>
              <a:gd name="connsiteX69" fmla="*/ 3724275 w 5238750"/>
              <a:gd name="connsiteY69" fmla="*/ 1514475 h 7105650"/>
              <a:gd name="connsiteX70" fmla="*/ 3724275 w 5238750"/>
              <a:gd name="connsiteY70" fmla="*/ 1581150 h 7105650"/>
              <a:gd name="connsiteX71" fmla="*/ 3524250 w 5238750"/>
              <a:gd name="connsiteY71" fmla="*/ 1704975 h 7105650"/>
              <a:gd name="connsiteX72" fmla="*/ 3486150 w 5238750"/>
              <a:gd name="connsiteY72" fmla="*/ 1800225 h 7105650"/>
              <a:gd name="connsiteX73" fmla="*/ 3686175 w 5238750"/>
              <a:gd name="connsiteY73" fmla="*/ 2057400 h 7105650"/>
              <a:gd name="connsiteX74" fmla="*/ 3686175 w 5238750"/>
              <a:gd name="connsiteY74" fmla="*/ 2171700 h 7105650"/>
              <a:gd name="connsiteX75" fmla="*/ 3562350 w 5238750"/>
              <a:gd name="connsiteY75" fmla="*/ 2266950 h 7105650"/>
              <a:gd name="connsiteX76" fmla="*/ 3457575 w 5238750"/>
              <a:gd name="connsiteY76" fmla="*/ 2476500 h 7105650"/>
              <a:gd name="connsiteX77" fmla="*/ 3343275 w 5238750"/>
              <a:gd name="connsiteY77" fmla="*/ 2543175 h 7105650"/>
              <a:gd name="connsiteX78" fmla="*/ 3219450 w 5238750"/>
              <a:gd name="connsiteY78" fmla="*/ 2590800 h 7105650"/>
              <a:gd name="connsiteX79" fmla="*/ 3124200 w 5238750"/>
              <a:gd name="connsiteY79" fmla="*/ 2676525 h 7105650"/>
              <a:gd name="connsiteX80" fmla="*/ 3057525 w 5238750"/>
              <a:gd name="connsiteY80" fmla="*/ 2838450 h 7105650"/>
              <a:gd name="connsiteX81" fmla="*/ 3000375 w 5238750"/>
              <a:gd name="connsiteY81" fmla="*/ 2876550 h 7105650"/>
              <a:gd name="connsiteX82" fmla="*/ 2647950 w 5238750"/>
              <a:gd name="connsiteY82" fmla="*/ 2867025 h 7105650"/>
              <a:gd name="connsiteX83" fmla="*/ 2476500 w 5238750"/>
              <a:gd name="connsiteY83" fmla="*/ 2933700 h 7105650"/>
              <a:gd name="connsiteX84" fmla="*/ 2476500 w 5238750"/>
              <a:gd name="connsiteY84" fmla="*/ 2933700 h 7105650"/>
              <a:gd name="connsiteX85" fmla="*/ 2466975 w 5238750"/>
              <a:gd name="connsiteY85" fmla="*/ 3009900 h 7105650"/>
              <a:gd name="connsiteX86" fmla="*/ 2514600 w 5238750"/>
              <a:gd name="connsiteY86" fmla="*/ 3086100 h 7105650"/>
              <a:gd name="connsiteX87" fmla="*/ 2552700 w 5238750"/>
              <a:gd name="connsiteY87" fmla="*/ 3124200 h 7105650"/>
              <a:gd name="connsiteX88" fmla="*/ 2571750 w 5238750"/>
              <a:gd name="connsiteY88" fmla="*/ 3505200 h 7105650"/>
              <a:gd name="connsiteX89" fmla="*/ 2667000 w 5238750"/>
              <a:gd name="connsiteY89" fmla="*/ 3619500 h 7105650"/>
              <a:gd name="connsiteX90" fmla="*/ 2495550 w 5238750"/>
              <a:gd name="connsiteY90" fmla="*/ 3838575 h 7105650"/>
              <a:gd name="connsiteX91" fmla="*/ 2743200 w 5238750"/>
              <a:gd name="connsiteY91" fmla="*/ 4010025 h 7105650"/>
              <a:gd name="connsiteX92" fmla="*/ 2619375 w 5238750"/>
              <a:gd name="connsiteY92" fmla="*/ 4124325 h 7105650"/>
              <a:gd name="connsiteX93" fmla="*/ 2457450 w 5238750"/>
              <a:gd name="connsiteY93" fmla="*/ 4467225 h 7105650"/>
              <a:gd name="connsiteX94" fmla="*/ 2590800 w 5238750"/>
              <a:gd name="connsiteY94" fmla="*/ 4505325 h 7105650"/>
              <a:gd name="connsiteX95" fmla="*/ 2571750 w 5238750"/>
              <a:gd name="connsiteY95" fmla="*/ 4562475 h 7105650"/>
              <a:gd name="connsiteX96" fmla="*/ 2571750 w 5238750"/>
              <a:gd name="connsiteY96" fmla="*/ 4562475 h 7105650"/>
              <a:gd name="connsiteX97" fmla="*/ 2505075 w 5238750"/>
              <a:gd name="connsiteY97" fmla="*/ 4695825 h 7105650"/>
              <a:gd name="connsiteX98" fmla="*/ 2457450 w 5238750"/>
              <a:gd name="connsiteY98" fmla="*/ 4819650 h 7105650"/>
              <a:gd name="connsiteX99" fmla="*/ 2533650 w 5238750"/>
              <a:gd name="connsiteY99" fmla="*/ 4857750 h 7105650"/>
              <a:gd name="connsiteX100" fmla="*/ 2162175 w 5238750"/>
              <a:gd name="connsiteY100" fmla="*/ 5162550 h 7105650"/>
              <a:gd name="connsiteX101" fmla="*/ 1771650 w 5238750"/>
              <a:gd name="connsiteY101" fmla="*/ 5029200 h 7105650"/>
              <a:gd name="connsiteX102" fmla="*/ 1628775 w 5238750"/>
              <a:gd name="connsiteY102" fmla="*/ 5019675 h 7105650"/>
              <a:gd name="connsiteX103" fmla="*/ 1619250 w 5238750"/>
              <a:gd name="connsiteY103" fmla="*/ 4848225 h 7105650"/>
              <a:gd name="connsiteX104" fmla="*/ 1619250 w 5238750"/>
              <a:gd name="connsiteY104" fmla="*/ 4848225 h 7105650"/>
              <a:gd name="connsiteX105" fmla="*/ 1657350 w 5238750"/>
              <a:gd name="connsiteY105" fmla="*/ 4686300 h 7105650"/>
              <a:gd name="connsiteX106" fmla="*/ 1657350 w 5238750"/>
              <a:gd name="connsiteY106" fmla="*/ 4686300 h 7105650"/>
              <a:gd name="connsiteX107" fmla="*/ 1657350 w 5238750"/>
              <a:gd name="connsiteY107" fmla="*/ 4686300 h 7105650"/>
              <a:gd name="connsiteX108" fmla="*/ 1724025 w 5238750"/>
              <a:gd name="connsiteY108" fmla="*/ 4705350 h 7105650"/>
              <a:gd name="connsiteX109" fmla="*/ 1771650 w 5238750"/>
              <a:gd name="connsiteY109" fmla="*/ 4533900 h 7105650"/>
              <a:gd name="connsiteX110" fmla="*/ 1714500 w 5238750"/>
              <a:gd name="connsiteY110" fmla="*/ 4533900 h 7105650"/>
              <a:gd name="connsiteX111" fmla="*/ 1666875 w 5238750"/>
              <a:gd name="connsiteY111" fmla="*/ 4629150 h 7105650"/>
              <a:gd name="connsiteX112" fmla="*/ 1152525 w 5238750"/>
              <a:gd name="connsiteY112" fmla="*/ 4448175 h 7105650"/>
              <a:gd name="connsiteX113" fmla="*/ 1076325 w 5238750"/>
              <a:gd name="connsiteY113" fmla="*/ 4724400 h 7105650"/>
              <a:gd name="connsiteX114" fmla="*/ 971550 w 5238750"/>
              <a:gd name="connsiteY114" fmla="*/ 4676775 h 7105650"/>
              <a:gd name="connsiteX115" fmla="*/ 800100 w 5238750"/>
              <a:gd name="connsiteY115" fmla="*/ 4705350 h 7105650"/>
              <a:gd name="connsiteX116" fmla="*/ 342900 w 5238750"/>
              <a:gd name="connsiteY116" fmla="*/ 4572000 h 7105650"/>
              <a:gd name="connsiteX117" fmla="*/ 219075 w 5238750"/>
              <a:gd name="connsiteY117" fmla="*/ 4543425 h 7105650"/>
              <a:gd name="connsiteX118" fmla="*/ 276225 w 5238750"/>
              <a:gd name="connsiteY118" fmla="*/ 4133850 h 7105650"/>
              <a:gd name="connsiteX119" fmla="*/ 333375 w 5238750"/>
              <a:gd name="connsiteY119" fmla="*/ 4114800 h 7105650"/>
              <a:gd name="connsiteX120" fmla="*/ 323850 w 5238750"/>
              <a:gd name="connsiteY120" fmla="*/ 4000500 h 7105650"/>
              <a:gd name="connsiteX121" fmla="*/ 409575 w 5238750"/>
              <a:gd name="connsiteY121" fmla="*/ 3867150 h 7105650"/>
              <a:gd name="connsiteX122" fmla="*/ 295275 w 5238750"/>
              <a:gd name="connsiteY122" fmla="*/ 3800475 h 7105650"/>
              <a:gd name="connsiteX123" fmla="*/ 152400 w 5238750"/>
              <a:gd name="connsiteY123" fmla="*/ 4000500 h 7105650"/>
              <a:gd name="connsiteX124" fmla="*/ 95250 w 5238750"/>
              <a:gd name="connsiteY124" fmla="*/ 3971925 h 7105650"/>
              <a:gd name="connsiteX125" fmla="*/ 95250 w 5238750"/>
              <a:gd name="connsiteY125" fmla="*/ 3971925 h 7105650"/>
              <a:gd name="connsiteX126" fmla="*/ 0 w 5238750"/>
              <a:gd name="connsiteY126" fmla="*/ 4000500 h 7105650"/>
              <a:gd name="connsiteX127" fmla="*/ 0 w 5238750"/>
              <a:gd name="connsiteY127" fmla="*/ 4305300 h 7105650"/>
              <a:gd name="connsiteX128" fmla="*/ 295275 w 5238750"/>
              <a:gd name="connsiteY128" fmla="*/ 4914900 h 7105650"/>
              <a:gd name="connsiteX129" fmla="*/ 133350 w 5238750"/>
              <a:gd name="connsiteY129" fmla="*/ 5133975 h 7105650"/>
              <a:gd name="connsiteX130" fmla="*/ 57150 w 5238750"/>
              <a:gd name="connsiteY130" fmla="*/ 5324475 h 7105650"/>
              <a:gd name="connsiteX131" fmla="*/ 523875 w 5238750"/>
              <a:gd name="connsiteY131" fmla="*/ 5429250 h 7105650"/>
              <a:gd name="connsiteX132" fmla="*/ 400050 w 5238750"/>
              <a:gd name="connsiteY132" fmla="*/ 5886450 h 7105650"/>
              <a:gd name="connsiteX133" fmla="*/ 628650 w 5238750"/>
              <a:gd name="connsiteY133" fmla="*/ 5867400 h 7105650"/>
              <a:gd name="connsiteX134" fmla="*/ 1009650 w 5238750"/>
              <a:gd name="connsiteY134" fmla="*/ 5924550 h 7105650"/>
              <a:gd name="connsiteX135" fmla="*/ 990600 w 5238750"/>
              <a:gd name="connsiteY135" fmla="*/ 6057900 h 7105650"/>
              <a:gd name="connsiteX136" fmla="*/ 1009650 w 5238750"/>
              <a:gd name="connsiteY136" fmla="*/ 6181725 h 7105650"/>
              <a:gd name="connsiteX137" fmla="*/ 914400 w 5238750"/>
              <a:gd name="connsiteY137" fmla="*/ 6638925 h 7105650"/>
              <a:gd name="connsiteX138" fmla="*/ 1238250 w 5238750"/>
              <a:gd name="connsiteY138" fmla="*/ 6715125 h 7105650"/>
              <a:gd name="connsiteX139" fmla="*/ 1676400 w 5238750"/>
              <a:gd name="connsiteY139" fmla="*/ 6800850 h 7105650"/>
              <a:gd name="connsiteX140" fmla="*/ 1857375 w 5238750"/>
              <a:gd name="connsiteY140" fmla="*/ 6800850 h 7105650"/>
              <a:gd name="connsiteX141" fmla="*/ 1790700 w 5238750"/>
              <a:gd name="connsiteY141" fmla="*/ 7086600 h 71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238750" h="7105650">
                <a:moveTo>
                  <a:pt x="1790700" y="7086600"/>
                </a:moveTo>
                <a:lnTo>
                  <a:pt x="2019300" y="7105650"/>
                </a:lnTo>
                <a:lnTo>
                  <a:pt x="1981200" y="7029450"/>
                </a:lnTo>
                <a:lnTo>
                  <a:pt x="2028825" y="6981825"/>
                </a:lnTo>
                <a:lnTo>
                  <a:pt x="2019300" y="6781800"/>
                </a:lnTo>
                <a:lnTo>
                  <a:pt x="2066925" y="6743700"/>
                </a:lnTo>
                <a:lnTo>
                  <a:pt x="2362200" y="6838950"/>
                </a:lnTo>
                <a:lnTo>
                  <a:pt x="2419350" y="6448425"/>
                </a:lnTo>
                <a:lnTo>
                  <a:pt x="2505075" y="6448425"/>
                </a:lnTo>
                <a:lnTo>
                  <a:pt x="2505075" y="6448425"/>
                </a:lnTo>
                <a:lnTo>
                  <a:pt x="2533650" y="6400800"/>
                </a:lnTo>
                <a:lnTo>
                  <a:pt x="2124075" y="6286500"/>
                </a:lnTo>
                <a:lnTo>
                  <a:pt x="2324100" y="5724525"/>
                </a:lnTo>
                <a:lnTo>
                  <a:pt x="2295525" y="5648325"/>
                </a:lnTo>
                <a:lnTo>
                  <a:pt x="2486025" y="5410200"/>
                </a:lnTo>
                <a:lnTo>
                  <a:pt x="2533650" y="5467350"/>
                </a:lnTo>
                <a:lnTo>
                  <a:pt x="2581275" y="5400675"/>
                </a:lnTo>
                <a:lnTo>
                  <a:pt x="2724150" y="5448300"/>
                </a:lnTo>
                <a:lnTo>
                  <a:pt x="2628900" y="5324475"/>
                </a:lnTo>
                <a:lnTo>
                  <a:pt x="2667000" y="5267325"/>
                </a:lnTo>
                <a:lnTo>
                  <a:pt x="2638425" y="5238750"/>
                </a:lnTo>
                <a:lnTo>
                  <a:pt x="2657475" y="5067300"/>
                </a:lnTo>
                <a:lnTo>
                  <a:pt x="2828925" y="5010150"/>
                </a:lnTo>
                <a:lnTo>
                  <a:pt x="2895600" y="4781550"/>
                </a:lnTo>
                <a:lnTo>
                  <a:pt x="2933700" y="4676775"/>
                </a:lnTo>
                <a:lnTo>
                  <a:pt x="2990850" y="4648200"/>
                </a:lnTo>
                <a:lnTo>
                  <a:pt x="3095625" y="4667250"/>
                </a:lnTo>
                <a:lnTo>
                  <a:pt x="3248025" y="4676775"/>
                </a:lnTo>
                <a:lnTo>
                  <a:pt x="3314700" y="4533900"/>
                </a:lnTo>
                <a:lnTo>
                  <a:pt x="3429000" y="4371975"/>
                </a:lnTo>
                <a:lnTo>
                  <a:pt x="3209925" y="4229100"/>
                </a:lnTo>
                <a:lnTo>
                  <a:pt x="3276600" y="4143375"/>
                </a:lnTo>
                <a:lnTo>
                  <a:pt x="3238500" y="4114800"/>
                </a:lnTo>
                <a:lnTo>
                  <a:pt x="3333750" y="3895725"/>
                </a:lnTo>
                <a:lnTo>
                  <a:pt x="3181350" y="3819525"/>
                </a:lnTo>
                <a:lnTo>
                  <a:pt x="3209925" y="3705225"/>
                </a:lnTo>
                <a:lnTo>
                  <a:pt x="3438525" y="3343275"/>
                </a:lnTo>
                <a:lnTo>
                  <a:pt x="3609975" y="3219450"/>
                </a:lnTo>
                <a:lnTo>
                  <a:pt x="3619500" y="3114675"/>
                </a:lnTo>
                <a:lnTo>
                  <a:pt x="3752850" y="2895600"/>
                </a:lnTo>
                <a:lnTo>
                  <a:pt x="3848100" y="2771775"/>
                </a:lnTo>
                <a:lnTo>
                  <a:pt x="3924300" y="2705100"/>
                </a:lnTo>
                <a:lnTo>
                  <a:pt x="4010025" y="2695575"/>
                </a:lnTo>
                <a:lnTo>
                  <a:pt x="4533900" y="2114550"/>
                </a:lnTo>
                <a:lnTo>
                  <a:pt x="4886325" y="1733550"/>
                </a:lnTo>
                <a:lnTo>
                  <a:pt x="5238750" y="1352550"/>
                </a:lnTo>
                <a:lnTo>
                  <a:pt x="5153025" y="1257300"/>
                </a:lnTo>
                <a:lnTo>
                  <a:pt x="4819650" y="1181100"/>
                </a:lnTo>
                <a:lnTo>
                  <a:pt x="4514850" y="1085850"/>
                </a:lnTo>
                <a:lnTo>
                  <a:pt x="4267200" y="981075"/>
                </a:lnTo>
                <a:lnTo>
                  <a:pt x="4629150" y="304800"/>
                </a:lnTo>
                <a:lnTo>
                  <a:pt x="4686300" y="133350"/>
                </a:lnTo>
                <a:lnTo>
                  <a:pt x="4162425" y="66675"/>
                </a:lnTo>
                <a:lnTo>
                  <a:pt x="4105275" y="0"/>
                </a:lnTo>
                <a:lnTo>
                  <a:pt x="3771900" y="95250"/>
                </a:lnTo>
                <a:lnTo>
                  <a:pt x="3648075" y="247650"/>
                </a:lnTo>
                <a:lnTo>
                  <a:pt x="3648075" y="295275"/>
                </a:lnTo>
                <a:lnTo>
                  <a:pt x="3705225" y="485775"/>
                </a:lnTo>
                <a:lnTo>
                  <a:pt x="3495675" y="466725"/>
                </a:lnTo>
                <a:lnTo>
                  <a:pt x="3457575" y="504825"/>
                </a:lnTo>
                <a:lnTo>
                  <a:pt x="3486150" y="809625"/>
                </a:lnTo>
                <a:lnTo>
                  <a:pt x="3543300" y="990600"/>
                </a:lnTo>
                <a:lnTo>
                  <a:pt x="3552825" y="1057275"/>
                </a:lnTo>
                <a:lnTo>
                  <a:pt x="3467100" y="1076325"/>
                </a:lnTo>
                <a:lnTo>
                  <a:pt x="3362325" y="1076325"/>
                </a:lnTo>
                <a:lnTo>
                  <a:pt x="3305175" y="1114425"/>
                </a:lnTo>
                <a:lnTo>
                  <a:pt x="3305175" y="1209675"/>
                </a:lnTo>
                <a:lnTo>
                  <a:pt x="3457575" y="1371600"/>
                </a:lnTo>
                <a:lnTo>
                  <a:pt x="3629025" y="1419225"/>
                </a:lnTo>
                <a:lnTo>
                  <a:pt x="3724275" y="1514475"/>
                </a:lnTo>
                <a:lnTo>
                  <a:pt x="3724275" y="1581150"/>
                </a:lnTo>
                <a:lnTo>
                  <a:pt x="3524250" y="1704975"/>
                </a:lnTo>
                <a:lnTo>
                  <a:pt x="3486150" y="1800225"/>
                </a:lnTo>
                <a:lnTo>
                  <a:pt x="3686175" y="2057400"/>
                </a:lnTo>
                <a:lnTo>
                  <a:pt x="3686175" y="2171700"/>
                </a:lnTo>
                <a:lnTo>
                  <a:pt x="3562350" y="2266950"/>
                </a:lnTo>
                <a:lnTo>
                  <a:pt x="3457575" y="2476500"/>
                </a:lnTo>
                <a:lnTo>
                  <a:pt x="3343275" y="2543175"/>
                </a:lnTo>
                <a:lnTo>
                  <a:pt x="3219450" y="2590800"/>
                </a:lnTo>
                <a:lnTo>
                  <a:pt x="3124200" y="2676525"/>
                </a:lnTo>
                <a:lnTo>
                  <a:pt x="3057525" y="2838450"/>
                </a:lnTo>
                <a:lnTo>
                  <a:pt x="3000375" y="2876550"/>
                </a:lnTo>
                <a:lnTo>
                  <a:pt x="2647950" y="2867025"/>
                </a:lnTo>
                <a:lnTo>
                  <a:pt x="2476500" y="2933700"/>
                </a:lnTo>
                <a:lnTo>
                  <a:pt x="2476500" y="2933700"/>
                </a:lnTo>
                <a:lnTo>
                  <a:pt x="2466975" y="3009900"/>
                </a:lnTo>
                <a:lnTo>
                  <a:pt x="2514600" y="3086100"/>
                </a:lnTo>
                <a:lnTo>
                  <a:pt x="2552700" y="3124200"/>
                </a:lnTo>
                <a:lnTo>
                  <a:pt x="2571750" y="3505200"/>
                </a:lnTo>
                <a:lnTo>
                  <a:pt x="2667000" y="3619500"/>
                </a:lnTo>
                <a:lnTo>
                  <a:pt x="2495550" y="3838575"/>
                </a:lnTo>
                <a:lnTo>
                  <a:pt x="2743200" y="4010025"/>
                </a:lnTo>
                <a:lnTo>
                  <a:pt x="2619375" y="4124325"/>
                </a:lnTo>
                <a:lnTo>
                  <a:pt x="2457450" y="4467225"/>
                </a:lnTo>
                <a:lnTo>
                  <a:pt x="2590800" y="4505325"/>
                </a:lnTo>
                <a:lnTo>
                  <a:pt x="2571750" y="4562475"/>
                </a:lnTo>
                <a:lnTo>
                  <a:pt x="2571750" y="4562475"/>
                </a:lnTo>
                <a:lnTo>
                  <a:pt x="2505075" y="4695825"/>
                </a:lnTo>
                <a:lnTo>
                  <a:pt x="2457450" y="4819650"/>
                </a:lnTo>
                <a:lnTo>
                  <a:pt x="2533650" y="4857750"/>
                </a:lnTo>
                <a:lnTo>
                  <a:pt x="2162175" y="5162550"/>
                </a:lnTo>
                <a:lnTo>
                  <a:pt x="1771650" y="5029200"/>
                </a:lnTo>
                <a:lnTo>
                  <a:pt x="1628775" y="5019675"/>
                </a:lnTo>
                <a:lnTo>
                  <a:pt x="1619250" y="4848225"/>
                </a:lnTo>
                <a:lnTo>
                  <a:pt x="1619250" y="4848225"/>
                </a:lnTo>
                <a:lnTo>
                  <a:pt x="1657350" y="4686300"/>
                </a:lnTo>
                <a:lnTo>
                  <a:pt x="1657350" y="4686300"/>
                </a:lnTo>
                <a:lnTo>
                  <a:pt x="1657350" y="4686300"/>
                </a:lnTo>
                <a:lnTo>
                  <a:pt x="1724025" y="4705350"/>
                </a:lnTo>
                <a:lnTo>
                  <a:pt x="1771650" y="4533900"/>
                </a:lnTo>
                <a:lnTo>
                  <a:pt x="1714500" y="4533900"/>
                </a:lnTo>
                <a:lnTo>
                  <a:pt x="1666875" y="4629150"/>
                </a:lnTo>
                <a:lnTo>
                  <a:pt x="1152525" y="4448175"/>
                </a:lnTo>
                <a:lnTo>
                  <a:pt x="1076325" y="4724400"/>
                </a:lnTo>
                <a:lnTo>
                  <a:pt x="971550" y="4676775"/>
                </a:lnTo>
                <a:lnTo>
                  <a:pt x="800100" y="4705350"/>
                </a:lnTo>
                <a:lnTo>
                  <a:pt x="342900" y="4572000"/>
                </a:lnTo>
                <a:lnTo>
                  <a:pt x="219075" y="4543425"/>
                </a:lnTo>
                <a:lnTo>
                  <a:pt x="276225" y="4133850"/>
                </a:lnTo>
                <a:lnTo>
                  <a:pt x="333375" y="4114800"/>
                </a:lnTo>
                <a:lnTo>
                  <a:pt x="323850" y="4000500"/>
                </a:lnTo>
                <a:lnTo>
                  <a:pt x="409575" y="3867150"/>
                </a:lnTo>
                <a:lnTo>
                  <a:pt x="295275" y="3800475"/>
                </a:lnTo>
                <a:lnTo>
                  <a:pt x="152400" y="4000500"/>
                </a:lnTo>
                <a:lnTo>
                  <a:pt x="95250" y="3971925"/>
                </a:lnTo>
                <a:lnTo>
                  <a:pt x="95250" y="3971925"/>
                </a:lnTo>
                <a:lnTo>
                  <a:pt x="0" y="4000500"/>
                </a:lnTo>
                <a:lnTo>
                  <a:pt x="0" y="4305300"/>
                </a:lnTo>
                <a:lnTo>
                  <a:pt x="295275" y="4914900"/>
                </a:lnTo>
                <a:lnTo>
                  <a:pt x="133350" y="5133975"/>
                </a:lnTo>
                <a:lnTo>
                  <a:pt x="57150" y="5324475"/>
                </a:lnTo>
                <a:lnTo>
                  <a:pt x="523875" y="5429250"/>
                </a:lnTo>
                <a:lnTo>
                  <a:pt x="400050" y="5886450"/>
                </a:lnTo>
                <a:lnTo>
                  <a:pt x="628650" y="5867400"/>
                </a:lnTo>
                <a:lnTo>
                  <a:pt x="1009650" y="5924550"/>
                </a:lnTo>
                <a:lnTo>
                  <a:pt x="990600" y="6057900"/>
                </a:lnTo>
                <a:lnTo>
                  <a:pt x="1009650" y="6181725"/>
                </a:lnTo>
                <a:lnTo>
                  <a:pt x="914400" y="6638925"/>
                </a:lnTo>
                <a:lnTo>
                  <a:pt x="1238250" y="6715125"/>
                </a:lnTo>
                <a:lnTo>
                  <a:pt x="1676400" y="6800850"/>
                </a:lnTo>
                <a:lnTo>
                  <a:pt x="1857375" y="6800850"/>
                </a:lnTo>
                <a:lnTo>
                  <a:pt x="1790700" y="7086600"/>
                </a:lnTo>
                <a:close/>
              </a:path>
            </a:pathLst>
          </a:custGeom>
          <a:solidFill>
            <a:srgbClr val="FFCCFF">
              <a:alpha val="20000"/>
            </a:srgb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31542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408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ATMPG</vt:lpstr>
      <vt:lpstr>This is 3rd draft , presenting sequence of maps  as discussed within the ATM Group to provide basis of analysis , presentation and conclusion    </vt:lpstr>
      <vt:lpstr>Initial list :  Parking Speeding Traffic traversing the town Narrow Roads Buses, size / capacity , routes and timetabling Pedestrians, lack of pavements and size and quality of pavements Age profile of residents Size and number of cars Lack of electric charging points One-way systems Impact of new developments School Runs Additional considerations / topics : Additionally  :  Danger spots … Business owners … Leisure walkers / trail walking ; different to pedestrians </vt:lpstr>
      <vt:lpstr> Focus is the Market Square   Secondary Focus is within the Conservation Area</vt:lpstr>
      <vt:lpstr>PowerPoint Presentation</vt:lpstr>
      <vt:lpstr>PowerPoint Presentation</vt:lpstr>
      <vt:lpstr>PowerPoint Presentation</vt:lpstr>
      <vt:lpstr>PowerPoint Presentation</vt:lpstr>
      <vt:lpstr>ATMPG</vt:lpstr>
      <vt:lpstr>ATMPG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Clarke</dc:creator>
  <cp:lastModifiedBy>Clarke</cp:lastModifiedBy>
  <cp:revision>33</cp:revision>
  <cp:lastPrinted>2021-05-21T09:04:24Z</cp:lastPrinted>
  <dcterms:created xsi:type="dcterms:W3CDTF">2021-04-15T21:15:25Z</dcterms:created>
  <dcterms:modified xsi:type="dcterms:W3CDTF">2021-07-05T08:25:54Z</dcterms:modified>
</cp:coreProperties>
</file>